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0"/>
  </p:notesMasterIdLst>
  <p:sldIdLst>
    <p:sldId id="266" r:id="rId5"/>
    <p:sldId id="267" r:id="rId6"/>
    <p:sldId id="281" r:id="rId7"/>
    <p:sldId id="257" r:id="rId8"/>
    <p:sldId id="282" r:id="rId9"/>
    <p:sldId id="268" r:id="rId10"/>
    <p:sldId id="283" r:id="rId11"/>
    <p:sldId id="274" r:id="rId12"/>
    <p:sldId id="284" r:id="rId13"/>
    <p:sldId id="270" r:id="rId14"/>
    <p:sldId id="276" r:id="rId15"/>
    <p:sldId id="278" r:id="rId16"/>
    <p:sldId id="285" r:id="rId17"/>
    <p:sldId id="277" r:id="rId18"/>
    <p:sldId id="28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70" autoAdjust="0"/>
    <p:restoredTop sz="89348" autoAdjust="0"/>
  </p:normalViewPr>
  <p:slideViewPr>
    <p:cSldViewPr snapToGrid="0">
      <p:cViewPr varScale="1">
        <p:scale>
          <a:sx n="50" d="100"/>
          <a:sy n="50" d="100"/>
        </p:scale>
        <p:origin x="45" y="351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8.svg"/><Relationship Id="rId1" Type="http://schemas.openxmlformats.org/officeDocument/2006/relationships/image" Target="../media/image11.png"/><Relationship Id="rId6" Type="http://schemas.openxmlformats.org/officeDocument/2006/relationships/image" Target="../media/image32.svg"/><Relationship Id="rId5" Type="http://schemas.openxmlformats.org/officeDocument/2006/relationships/image" Target="../media/image13.png"/><Relationship Id="rId4" Type="http://schemas.openxmlformats.org/officeDocument/2006/relationships/image" Target="../media/image30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15.png"/><Relationship Id="rId6" Type="http://schemas.openxmlformats.org/officeDocument/2006/relationships/image" Target="../media/image4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9.png"/><Relationship Id="rId14" Type="http://schemas.openxmlformats.org/officeDocument/2006/relationships/image" Target="../media/image4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57.svg"/><Relationship Id="rId1" Type="http://schemas.openxmlformats.org/officeDocument/2006/relationships/image" Target="../media/image21.png"/><Relationship Id="rId6" Type="http://schemas.openxmlformats.org/officeDocument/2006/relationships/image" Target="../media/image61.svg"/><Relationship Id="rId5" Type="http://schemas.openxmlformats.org/officeDocument/2006/relationships/image" Target="../media/image23.png"/><Relationship Id="rId10" Type="http://schemas.openxmlformats.org/officeDocument/2006/relationships/image" Target="../media/image63.svg"/><Relationship Id="rId4" Type="http://schemas.openxmlformats.org/officeDocument/2006/relationships/image" Target="../media/image59.svg"/><Relationship Id="rId9" Type="http://schemas.openxmlformats.org/officeDocument/2006/relationships/image" Target="../media/image6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12" Type="http://schemas.openxmlformats.org/officeDocument/2006/relationships/image" Target="../media/image78.svg"/><Relationship Id="rId2" Type="http://schemas.openxmlformats.org/officeDocument/2006/relationships/image" Target="../media/image70.svg"/><Relationship Id="rId1" Type="http://schemas.openxmlformats.org/officeDocument/2006/relationships/image" Target="../media/image24.png"/><Relationship Id="rId6" Type="http://schemas.openxmlformats.org/officeDocument/2006/relationships/image" Target="../media/image72.sv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76.svg"/><Relationship Id="rId4" Type="http://schemas.openxmlformats.org/officeDocument/2006/relationships/image" Target="../media/image71.svg"/><Relationship Id="rId9" Type="http://schemas.openxmlformats.org/officeDocument/2006/relationships/image" Target="../media/image26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2.png"/><Relationship Id="rId2" Type="http://schemas.openxmlformats.org/officeDocument/2006/relationships/image" Target="../media/image57.svg"/><Relationship Id="rId1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59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85.svg"/><Relationship Id="rId1" Type="http://schemas.openxmlformats.org/officeDocument/2006/relationships/image" Target="../media/image28.png"/><Relationship Id="rId6" Type="http://schemas.openxmlformats.org/officeDocument/2006/relationships/image" Target="../media/image87.svg"/><Relationship Id="rId5" Type="http://schemas.openxmlformats.org/officeDocument/2006/relationships/image" Target="../media/image29.png"/><Relationship Id="rId10" Type="http://schemas.openxmlformats.org/officeDocument/2006/relationships/image" Target="../media/image91.svg"/><Relationship Id="rId4" Type="http://schemas.openxmlformats.org/officeDocument/2006/relationships/image" Target="../media/image55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4.svg"/><Relationship Id="rId16" Type="http://schemas.openxmlformats.org/officeDocument/2006/relationships/image" Target="../media/image18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7.png"/><Relationship Id="rId14" Type="http://schemas.openxmlformats.org/officeDocument/2006/relationships/image" Target="../media/image1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28.svg"/><Relationship Id="rId1" Type="http://schemas.openxmlformats.org/officeDocument/2006/relationships/image" Target="../media/image11.png"/><Relationship Id="rId6" Type="http://schemas.openxmlformats.org/officeDocument/2006/relationships/image" Target="../media/image32.svg"/><Relationship Id="rId5" Type="http://schemas.openxmlformats.org/officeDocument/2006/relationships/image" Target="../media/image13.png"/><Relationship Id="rId4" Type="http://schemas.openxmlformats.org/officeDocument/2006/relationships/image" Target="../media/image30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13" Type="http://schemas.openxmlformats.org/officeDocument/2006/relationships/image" Target="../media/image10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48.svg"/><Relationship Id="rId2" Type="http://schemas.openxmlformats.org/officeDocument/2006/relationships/image" Target="../media/image38.svg"/><Relationship Id="rId1" Type="http://schemas.openxmlformats.org/officeDocument/2006/relationships/image" Target="../media/image15.png"/><Relationship Id="rId6" Type="http://schemas.openxmlformats.org/officeDocument/2006/relationships/image" Target="../media/image4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46.svg"/><Relationship Id="rId4" Type="http://schemas.openxmlformats.org/officeDocument/2006/relationships/image" Target="../media/image40.svg"/><Relationship Id="rId9" Type="http://schemas.openxmlformats.org/officeDocument/2006/relationships/image" Target="../media/image19.png"/><Relationship Id="rId14" Type="http://schemas.openxmlformats.org/officeDocument/2006/relationships/image" Target="../media/image4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2.png"/><Relationship Id="rId7" Type="http://schemas.openxmlformats.org/officeDocument/2006/relationships/image" Target="../media/image12.png"/><Relationship Id="rId2" Type="http://schemas.openxmlformats.org/officeDocument/2006/relationships/image" Target="../media/image57.svg"/><Relationship Id="rId1" Type="http://schemas.openxmlformats.org/officeDocument/2006/relationships/image" Target="../media/image21.png"/><Relationship Id="rId6" Type="http://schemas.openxmlformats.org/officeDocument/2006/relationships/image" Target="../media/image61.svg"/><Relationship Id="rId5" Type="http://schemas.openxmlformats.org/officeDocument/2006/relationships/image" Target="../media/image23.png"/><Relationship Id="rId10" Type="http://schemas.openxmlformats.org/officeDocument/2006/relationships/image" Target="../media/image63.svg"/><Relationship Id="rId4" Type="http://schemas.openxmlformats.org/officeDocument/2006/relationships/image" Target="../media/image59.svg"/><Relationship Id="rId9" Type="http://schemas.openxmlformats.org/officeDocument/2006/relationships/image" Target="../media/image6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12.png"/><Relationship Id="rId7" Type="http://schemas.openxmlformats.org/officeDocument/2006/relationships/image" Target="../media/image25.png"/><Relationship Id="rId12" Type="http://schemas.openxmlformats.org/officeDocument/2006/relationships/image" Target="../media/image78.svg"/><Relationship Id="rId2" Type="http://schemas.openxmlformats.org/officeDocument/2006/relationships/image" Target="../media/image70.svg"/><Relationship Id="rId1" Type="http://schemas.openxmlformats.org/officeDocument/2006/relationships/image" Target="../media/image24.png"/><Relationship Id="rId6" Type="http://schemas.openxmlformats.org/officeDocument/2006/relationships/image" Target="../media/image72.svg"/><Relationship Id="rId11" Type="http://schemas.openxmlformats.org/officeDocument/2006/relationships/image" Target="../media/image27.png"/><Relationship Id="rId5" Type="http://schemas.openxmlformats.org/officeDocument/2006/relationships/image" Target="../media/image11.png"/><Relationship Id="rId10" Type="http://schemas.openxmlformats.org/officeDocument/2006/relationships/image" Target="../media/image76.svg"/><Relationship Id="rId4" Type="http://schemas.openxmlformats.org/officeDocument/2006/relationships/image" Target="../media/image71.svg"/><Relationship Id="rId9" Type="http://schemas.openxmlformats.org/officeDocument/2006/relationships/image" Target="../media/image26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22.png"/><Relationship Id="rId2" Type="http://schemas.openxmlformats.org/officeDocument/2006/relationships/image" Target="../media/image57.svg"/><Relationship Id="rId1" Type="http://schemas.openxmlformats.org/officeDocument/2006/relationships/image" Target="../media/image21.png"/><Relationship Id="rId5" Type="http://schemas.openxmlformats.org/officeDocument/2006/relationships/image" Target="../media/image12.png"/><Relationship Id="rId4" Type="http://schemas.openxmlformats.org/officeDocument/2006/relationships/image" Target="../media/image59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sv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image" Target="../media/image85.svg"/><Relationship Id="rId1" Type="http://schemas.openxmlformats.org/officeDocument/2006/relationships/image" Target="../media/image28.png"/><Relationship Id="rId6" Type="http://schemas.openxmlformats.org/officeDocument/2006/relationships/image" Target="../media/image87.svg"/><Relationship Id="rId5" Type="http://schemas.openxmlformats.org/officeDocument/2006/relationships/image" Target="../media/image29.png"/><Relationship Id="rId10" Type="http://schemas.openxmlformats.org/officeDocument/2006/relationships/image" Target="../media/image91.svg"/><Relationship Id="rId4" Type="http://schemas.openxmlformats.org/officeDocument/2006/relationships/image" Target="../media/image55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/>
            <a:t>Breathe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Count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/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Take a break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/>
        </a:p>
      </dgm:t>
    </dgm:pt>
    <dgm:pt modelId="{05CDB0D5-1DFC-4BE5-B2AB-2B9AFD7F48B6}">
      <dgm:prSet/>
      <dgm:spPr/>
      <dgm:t>
        <a:bodyPr/>
        <a:lstStyle/>
        <a:p>
          <a:pPr>
            <a:defRPr cap="all"/>
          </a:pPr>
          <a:r>
            <a:rPr lang="en-US" dirty="0"/>
            <a:t>Distract</a:t>
          </a:r>
        </a:p>
      </dgm:t>
    </dgm:pt>
    <dgm:pt modelId="{E2709B73-2AE6-439B-B7C3-3529CBC7C390}" type="parTrans" cxnId="{CCDED56B-85A1-4EDC-90D7-67CD486DEA24}">
      <dgm:prSet/>
      <dgm:spPr/>
      <dgm:t>
        <a:bodyPr/>
        <a:lstStyle/>
        <a:p>
          <a:endParaRPr lang="en-US"/>
        </a:p>
      </dgm:t>
    </dgm:pt>
    <dgm:pt modelId="{F1D27C49-6DED-465D-B476-22EB787EEEDE}" type="sibTrans" cxnId="{CCDED56B-85A1-4EDC-90D7-67CD486DEA24}">
      <dgm:prSet/>
      <dgm:spPr/>
      <dgm:t>
        <a:bodyPr/>
        <a:lstStyle/>
        <a:p>
          <a:endParaRPr lang="en-US"/>
        </a:p>
      </dgm:t>
    </dgm:pt>
    <dgm:pt modelId="{69C26494-5944-46E4-B3DA-689BB458F74F}">
      <dgm:prSet/>
      <dgm:spPr/>
      <dgm:t>
        <a:bodyPr/>
        <a:lstStyle/>
        <a:p>
          <a:pPr>
            <a:defRPr cap="all"/>
          </a:pPr>
          <a:r>
            <a:rPr lang="en-US" dirty="0"/>
            <a:t>Friend</a:t>
          </a:r>
        </a:p>
      </dgm:t>
    </dgm:pt>
    <dgm:pt modelId="{84C04393-D8CB-47AC-A74D-1C95D2118B0B}" type="parTrans" cxnId="{1D4D66C2-68D8-4DBF-A87C-26D49771E76A}">
      <dgm:prSet/>
      <dgm:spPr/>
      <dgm:t>
        <a:bodyPr/>
        <a:lstStyle/>
        <a:p>
          <a:endParaRPr lang="en-US"/>
        </a:p>
      </dgm:t>
    </dgm:pt>
    <dgm:pt modelId="{139CFAEC-5CFD-471E-B96A-38890AB577BE}" type="sibTrans" cxnId="{1D4D66C2-68D8-4DBF-A87C-26D49771E76A}">
      <dgm:prSet/>
      <dgm:spPr/>
      <dgm:t>
        <a:bodyPr/>
        <a:lstStyle/>
        <a:p>
          <a:endParaRPr lang="en-US"/>
        </a:p>
      </dgm:t>
    </dgm:pt>
    <dgm:pt modelId="{730A90C8-325C-454C-8140-F5FEB04FF041}">
      <dgm:prSet/>
      <dgm:spPr/>
      <dgm:t>
        <a:bodyPr/>
        <a:lstStyle/>
        <a:p>
          <a:pPr>
            <a:defRPr cap="all"/>
          </a:pPr>
          <a:r>
            <a:rPr lang="en-US" dirty="0"/>
            <a:t>Try, Try again</a:t>
          </a:r>
        </a:p>
      </dgm:t>
    </dgm:pt>
    <dgm:pt modelId="{6308B882-AA29-4F97-B042-009EEC5E7C4E}" type="parTrans" cxnId="{4974F929-989B-4995-BCE6-E42E5710CEEE}">
      <dgm:prSet/>
      <dgm:spPr/>
      <dgm:t>
        <a:bodyPr/>
        <a:lstStyle/>
        <a:p>
          <a:endParaRPr lang="en-US"/>
        </a:p>
      </dgm:t>
    </dgm:pt>
    <dgm:pt modelId="{D35098E9-B7DB-4628-B478-695D8BE14D27}" type="sibTrans" cxnId="{4974F929-989B-4995-BCE6-E42E5710CEEE}">
      <dgm:prSet/>
      <dgm:spPr/>
      <dgm:t>
        <a:bodyPr/>
        <a:lstStyle/>
        <a:p>
          <a:endParaRPr lang="en-US"/>
        </a:p>
      </dgm:t>
    </dgm:pt>
    <dgm:pt modelId="{2369790E-CA4A-4254-824F-C789F0BA9F83}">
      <dgm:prSet/>
      <dgm:spPr/>
      <dgm:t>
        <a:bodyPr/>
        <a:lstStyle/>
        <a:p>
          <a:pPr>
            <a:defRPr cap="all"/>
          </a:pPr>
          <a:r>
            <a:rPr lang="en-US" dirty="0"/>
            <a:t>Hands on heart</a:t>
          </a:r>
        </a:p>
      </dgm:t>
    </dgm:pt>
    <dgm:pt modelId="{3A93C40C-E8E2-46E4-AED5-5A93C0F8C69D}" type="parTrans" cxnId="{E2B06CDA-05BB-4630-A8DD-4462E9D6162C}">
      <dgm:prSet/>
      <dgm:spPr/>
      <dgm:t>
        <a:bodyPr/>
        <a:lstStyle/>
        <a:p>
          <a:endParaRPr lang="en-US"/>
        </a:p>
      </dgm:t>
    </dgm:pt>
    <dgm:pt modelId="{E7CE9C85-175D-4767-A576-091482F5C685}" type="sibTrans" cxnId="{E2B06CDA-05BB-4630-A8DD-4462E9D6162C}">
      <dgm:prSet/>
      <dgm:spPr/>
      <dgm:t>
        <a:bodyPr/>
        <a:lstStyle/>
        <a:p>
          <a:endParaRPr lang="en-US"/>
        </a:p>
      </dgm:t>
    </dgm:pt>
    <dgm:pt modelId="{D9C48679-28BE-4737-9200-4B69A03AA8D5}">
      <dgm:prSet/>
      <dgm:spPr/>
      <dgm:t>
        <a:bodyPr/>
        <a:lstStyle/>
        <a:p>
          <a:pPr>
            <a:defRPr cap="all"/>
          </a:pPr>
          <a:r>
            <a:rPr lang="en-US" dirty="0"/>
            <a:t>Limit alcohol</a:t>
          </a:r>
        </a:p>
      </dgm:t>
    </dgm:pt>
    <dgm:pt modelId="{4DECD068-7EA9-48CF-9229-251ACA7A1F75}" type="parTrans" cxnId="{F562437D-516E-4A05-AAA5-F9FA9717BEE8}">
      <dgm:prSet/>
      <dgm:spPr/>
      <dgm:t>
        <a:bodyPr/>
        <a:lstStyle/>
        <a:p>
          <a:endParaRPr lang="en-US"/>
        </a:p>
      </dgm:t>
    </dgm:pt>
    <dgm:pt modelId="{963339CA-1AEE-432D-A742-042E93ED0A2F}" type="sibTrans" cxnId="{F562437D-516E-4A05-AAA5-F9FA9717BEE8}">
      <dgm:prSet/>
      <dgm:spPr/>
      <dgm:t>
        <a:bodyPr/>
        <a:lstStyle/>
        <a:p>
          <a:endParaRPr lang="en-US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8" custLinFactNeighborX="-599"/>
      <dgm:spPr/>
    </dgm:pt>
    <dgm:pt modelId="{E3F362C5-CA6A-4AE7-BE60-021A02C58117}" type="pres">
      <dgm:prSet presAssocID="{DC13AB6D-DEA2-4CBB-AC69-1EF1A6AD1512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8"/>
      <dgm:spPr/>
    </dgm:pt>
    <dgm:pt modelId="{59BA8133-B518-4537-9881-3822CD7CAD06}" type="pres">
      <dgm:prSet presAssocID="{53742231-981F-480A-940F-203EC2F7423F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C81E5DEB-74F3-4C49-94D1-A1139BFA6E84}" type="pres">
      <dgm:prSet presAssocID="{2369790E-CA4A-4254-824F-C789F0BA9F83}" presName="compNode" presStyleCnt="0"/>
      <dgm:spPr/>
    </dgm:pt>
    <dgm:pt modelId="{89E8CF6B-572C-4573-B1DF-3DB0758CD695}" type="pres">
      <dgm:prSet presAssocID="{2369790E-CA4A-4254-824F-C789F0BA9F83}" presName="iconBgRect" presStyleLbl="bgShp" presStyleIdx="2" presStyleCnt="8"/>
      <dgm:spPr/>
    </dgm:pt>
    <dgm:pt modelId="{5BAE09D2-8ED0-47E9-9C73-8E4B15FB6131}" type="pres">
      <dgm:prSet presAssocID="{2369790E-CA4A-4254-824F-C789F0BA9F8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BB733BA-0E5F-4686-B35F-C3A8D953893F}" type="pres">
      <dgm:prSet presAssocID="{2369790E-CA4A-4254-824F-C789F0BA9F83}" presName="spaceRect" presStyleCnt="0"/>
      <dgm:spPr/>
    </dgm:pt>
    <dgm:pt modelId="{03716439-1FA8-4215-8FB3-FA1738788C2A}" type="pres">
      <dgm:prSet presAssocID="{2369790E-CA4A-4254-824F-C789F0BA9F83}" presName="textRect" presStyleLbl="revTx" presStyleIdx="2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FE78303-DA49-4E74-A0D1-BF83FC1D37EF}" type="pres">
      <dgm:prSet presAssocID="{E7CE9C85-175D-4767-A576-091482F5C685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3" presStyleCnt="8"/>
      <dgm:spPr/>
    </dgm:pt>
    <dgm:pt modelId="{5FF658BC-830B-42C7-99ED-06DBBA838B7B}" type="pres">
      <dgm:prSet presAssocID="{9EF41CC5-EF3B-4A6D-8229-3F1333EADFB3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3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A73E75E9-6B33-4752-8477-89C0B6916CEF}" type="pres">
      <dgm:prSet presAssocID="{05CDB0D5-1DFC-4BE5-B2AB-2B9AFD7F48B6}" presName="compNode" presStyleCnt="0"/>
      <dgm:spPr/>
    </dgm:pt>
    <dgm:pt modelId="{FB1E07B2-46F2-4BFA-B5A1-8BC41BF2212E}" type="pres">
      <dgm:prSet presAssocID="{05CDB0D5-1DFC-4BE5-B2AB-2B9AFD7F48B6}" presName="iconBgRect" presStyleLbl="bgShp" presStyleIdx="4" presStyleCnt="8"/>
      <dgm:spPr/>
    </dgm:pt>
    <dgm:pt modelId="{2225CE45-5670-4D62-A7D3-76DB502F9712}" type="pres">
      <dgm:prSet presAssocID="{05CDB0D5-1DFC-4BE5-B2AB-2B9AFD7F48B6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62F194-2C31-4484-8EEB-692EB3EB9075}" type="pres">
      <dgm:prSet presAssocID="{05CDB0D5-1DFC-4BE5-B2AB-2B9AFD7F48B6}" presName="spaceRect" presStyleCnt="0"/>
      <dgm:spPr/>
    </dgm:pt>
    <dgm:pt modelId="{02A5E0C9-3928-49C1-804F-08CACEC4E552}" type="pres">
      <dgm:prSet presAssocID="{05CDB0D5-1DFC-4BE5-B2AB-2B9AFD7F48B6}" presName="textRect" presStyleLbl="revTx" presStyleIdx="4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2B86D5A-7ED8-4E9F-B7E3-20A7BBE353C5}" type="pres">
      <dgm:prSet presAssocID="{F1D27C49-6DED-465D-B476-22EB787EEEDE}" presName="sibTrans" presStyleCnt="0"/>
      <dgm:spPr/>
    </dgm:pt>
    <dgm:pt modelId="{89AD2B4D-765D-476E-A901-A6A327317FC3}" type="pres">
      <dgm:prSet presAssocID="{69C26494-5944-46E4-B3DA-689BB458F74F}" presName="compNode" presStyleCnt="0"/>
      <dgm:spPr/>
    </dgm:pt>
    <dgm:pt modelId="{73A0AAD5-E9AD-4297-8D6D-97DD207694CC}" type="pres">
      <dgm:prSet presAssocID="{69C26494-5944-46E4-B3DA-689BB458F74F}" presName="iconBgRect" presStyleLbl="bgShp" presStyleIdx="5" presStyleCnt="8"/>
      <dgm:spPr/>
    </dgm:pt>
    <dgm:pt modelId="{AD4415B5-5DED-46D2-B3FA-8FBD13A25CB0}" type="pres">
      <dgm:prSet presAssocID="{69C26494-5944-46E4-B3DA-689BB458F74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14A6ED8-ABA9-407C-A1A6-BEC29533BF22}" type="pres">
      <dgm:prSet presAssocID="{69C26494-5944-46E4-B3DA-689BB458F74F}" presName="spaceRect" presStyleCnt="0"/>
      <dgm:spPr/>
    </dgm:pt>
    <dgm:pt modelId="{5E68810B-D5D6-462A-86F3-345598036AAB}" type="pres">
      <dgm:prSet presAssocID="{69C26494-5944-46E4-B3DA-689BB458F74F}" presName="textRect" presStyleLbl="revTx" presStyleIdx="5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D783589C-2A84-4AE7-8CDA-713AE48EBF0C}" type="pres">
      <dgm:prSet presAssocID="{139CFAEC-5CFD-471E-B96A-38890AB577BE}" presName="sibTrans" presStyleCnt="0"/>
      <dgm:spPr/>
    </dgm:pt>
    <dgm:pt modelId="{CA54F029-6DB9-4706-8C37-9B26B6B212E5}" type="pres">
      <dgm:prSet presAssocID="{730A90C8-325C-454C-8140-F5FEB04FF041}" presName="compNode" presStyleCnt="0"/>
      <dgm:spPr/>
    </dgm:pt>
    <dgm:pt modelId="{A5A3C46D-E393-4FB1-A561-2C9B8131EFE1}" type="pres">
      <dgm:prSet presAssocID="{730A90C8-325C-454C-8140-F5FEB04FF041}" presName="iconBgRect" presStyleLbl="bgShp" presStyleIdx="6" presStyleCnt="8"/>
      <dgm:spPr/>
    </dgm:pt>
    <dgm:pt modelId="{CCA82D1C-A857-47E2-B91F-2AA8E3EBA15F}" type="pres">
      <dgm:prSet presAssocID="{730A90C8-325C-454C-8140-F5FEB04FF041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FBCBEE2-2398-45C0-AFD6-7C94108FF293}" type="pres">
      <dgm:prSet presAssocID="{730A90C8-325C-454C-8140-F5FEB04FF041}" presName="spaceRect" presStyleCnt="0"/>
      <dgm:spPr/>
    </dgm:pt>
    <dgm:pt modelId="{576F13F1-E915-4517-8241-C2AEBA87675F}" type="pres">
      <dgm:prSet presAssocID="{730A90C8-325C-454C-8140-F5FEB04FF041}" presName="textRect" presStyleLbl="revTx" presStyleIdx="6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1664375D-F2F9-4DC8-8482-FEC0F76E2E99}" type="pres">
      <dgm:prSet presAssocID="{D35098E9-B7DB-4628-B478-695D8BE14D27}" presName="sibTrans" presStyleCnt="0"/>
      <dgm:spPr/>
    </dgm:pt>
    <dgm:pt modelId="{C0B0A4B6-3D18-45CB-B6C6-E6E6909DA649}" type="pres">
      <dgm:prSet presAssocID="{D9C48679-28BE-4737-9200-4B69A03AA8D5}" presName="compNode" presStyleCnt="0"/>
      <dgm:spPr/>
    </dgm:pt>
    <dgm:pt modelId="{501A8E44-E70B-4FD1-BA09-F8968CD68900}" type="pres">
      <dgm:prSet presAssocID="{D9C48679-28BE-4737-9200-4B69A03AA8D5}" presName="iconBgRect" presStyleLbl="bgShp" presStyleIdx="7" presStyleCnt="8"/>
      <dgm:spPr/>
    </dgm:pt>
    <dgm:pt modelId="{D9C79E5A-B136-47F2-A14B-91E12BDD81F2}" type="pres">
      <dgm:prSet presAssocID="{D9C48679-28BE-4737-9200-4B69A03AA8D5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8013D7F7-7027-4A12-A32E-CAACC8EEC880}" type="pres">
      <dgm:prSet presAssocID="{D9C48679-28BE-4737-9200-4B69A03AA8D5}" presName="spaceRect" presStyleCnt="0"/>
      <dgm:spPr/>
    </dgm:pt>
    <dgm:pt modelId="{D28091C1-77EA-478E-973E-058AF6C5933B}" type="pres">
      <dgm:prSet presAssocID="{D9C48679-28BE-4737-9200-4B69A03AA8D5}" presName="textRect" presStyleLbl="revTx" presStyleIdx="7" presStyleCnt="8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1D4D66C2-68D8-4DBF-A87C-26D49771E76A}" srcId="{8AA20905-3954-474B-A606-562BCA026DC1}" destId="{69C26494-5944-46E4-B3DA-689BB458F74F}" srcOrd="5" destOrd="0" parTransId="{84C04393-D8CB-47AC-A74D-1C95D2118B0B}" sibTransId="{139CFAEC-5CFD-471E-B96A-38890AB577B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E476EEBC-7C9F-4E07-BD58-1044B9769B64}" srcId="{8AA20905-3954-474B-A606-562BCA026DC1}" destId="{9EF41CC5-EF3B-4A6D-8229-3F1333EADFB3}" srcOrd="3" destOrd="0" parTransId="{DAEF1C7D-B0C5-46FA-BED3-8A54E918D3E0}" sibTransId="{98E6DD7C-B953-4119-9F64-9914E467ECBF}"/>
    <dgm:cxn modelId="{BEDD334F-5438-48D6-A5DB-63C24EEACE3A}" type="presOf" srcId="{69C26494-5944-46E4-B3DA-689BB458F74F}" destId="{5E68810B-D5D6-462A-86F3-345598036AAB}" srcOrd="0" destOrd="0" presId="urn:microsoft.com/office/officeart/2018/5/layout/IconCircleLabelList"/>
    <dgm:cxn modelId="{E996EBFB-847B-490D-B768-D05C90DC1D74}" type="presOf" srcId="{05CDB0D5-1DFC-4BE5-B2AB-2B9AFD7F48B6}" destId="{02A5E0C9-3928-49C1-804F-08CACEC4E552}" srcOrd="0" destOrd="0" presId="urn:microsoft.com/office/officeart/2018/5/layout/IconCircleLabelList"/>
    <dgm:cxn modelId="{CCDED56B-85A1-4EDC-90D7-67CD486DEA24}" srcId="{8AA20905-3954-474B-A606-562BCA026DC1}" destId="{05CDB0D5-1DFC-4BE5-B2AB-2B9AFD7F48B6}" srcOrd="4" destOrd="0" parTransId="{E2709B73-2AE6-439B-B7C3-3529CBC7C390}" sibTransId="{F1D27C49-6DED-465D-B476-22EB787EEEDE}"/>
    <dgm:cxn modelId="{3EC4FCBA-0373-4ECB-8B01-06FB131AA0F0}" type="presOf" srcId="{730A90C8-325C-454C-8140-F5FEB04FF041}" destId="{576F13F1-E915-4517-8241-C2AEBA87675F}" srcOrd="0" destOrd="0" presId="urn:microsoft.com/office/officeart/2018/5/layout/IconCircleLabelList"/>
    <dgm:cxn modelId="{4974F929-989B-4995-BCE6-E42E5710CEEE}" srcId="{8AA20905-3954-474B-A606-562BCA026DC1}" destId="{730A90C8-325C-454C-8140-F5FEB04FF041}" srcOrd="6" destOrd="0" parTransId="{6308B882-AA29-4F97-B042-009EEC5E7C4E}" sibTransId="{D35098E9-B7DB-4628-B478-695D8BE14D27}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F562437D-516E-4A05-AAA5-F9FA9717BEE8}" srcId="{8AA20905-3954-474B-A606-562BCA026DC1}" destId="{D9C48679-28BE-4737-9200-4B69A03AA8D5}" srcOrd="7" destOrd="0" parTransId="{4DECD068-7EA9-48CF-9229-251ACA7A1F75}" sibTransId="{963339CA-1AEE-432D-A742-042E93ED0A2F}"/>
    <dgm:cxn modelId="{D8F71E84-D564-4C79-9887-560A02CA3E7D}" type="presOf" srcId="{2369790E-CA4A-4254-824F-C789F0BA9F83}" destId="{03716439-1FA8-4215-8FB3-FA1738788C2A}" srcOrd="0" destOrd="0" presId="urn:microsoft.com/office/officeart/2018/5/layout/IconCircleLabelList"/>
    <dgm:cxn modelId="{E2B06CDA-05BB-4630-A8DD-4462E9D6162C}" srcId="{8AA20905-3954-474B-A606-562BCA026DC1}" destId="{2369790E-CA4A-4254-824F-C789F0BA9F83}" srcOrd="2" destOrd="0" parTransId="{3A93C40C-E8E2-46E4-AED5-5A93C0F8C69D}" sibTransId="{E7CE9C85-175D-4767-A576-091482F5C685}"/>
    <dgm:cxn modelId="{7BB0454B-949D-4D31-8179-7438497049DF}" type="presOf" srcId="{D9C48679-28BE-4737-9200-4B69A03AA8D5}" destId="{D28091C1-77EA-478E-973E-058AF6C5933B}" srcOrd="0" destOrd="0" presId="urn:microsoft.com/office/officeart/2018/5/layout/IconCircleLabelList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CC40DB6C-4403-48AF-B495-E45F255661B0}" type="presParOf" srcId="{F1F413A5-77DF-4C06-8100-118334054132}" destId="{C81E5DEB-74F3-4C49-94D1-A1139BFA6E84}" srcOrd="4" destOrd="0" presId="urn:microsoft.com/office/officeart/2018/5/layout/IconCircleLabelList"/>
    <dgm:cxn modelId="{32A96565-1C9A-4ACC-8CDA-23E9EAB35039}" type="presParOf" srcId="{C81E5DEB-74F3-4C49-94D1-A1139BFA6E84}" destId="{89E8CF6B-572C-4573-B1DF-3DB0758CD695}" srcOrd="0" destOrd="0" presId="urn:microsoft.com/office/officeart/2018/5/layout/IconCircleLabelList"/>
    <dgm:cxn modelId="{6180A772-45DF-41B6-9032-9C1A72F5CA4D}" type="presParOf" srcId="{C81E5DEB-74F3-4C49-94D1-A1139BFA6E84}" destId="{5BAE09D2-8ED0-47E9-9C73-8E4B15FB6131}" srcOrd="1" destOrd="0" presId="urn:microsoft.com/office/officeart/2018/5/layout/IconCircleLabelList"/>
    <dgm:cxn modelId="{A2C01DC2-667D-44FE-8594-89F094A3F7BA}" type="presParOf" srcId="{C81E5DEB-74F3-4C49-94D1-A1139BFA6E84}" destId="{EBB733BA-0E5F-4686-B35F-C3A8D953893F}" srcOrd="2" destOrd="0" presId="urn:microsoft.com/office/officeart/2018/5/layout/IconCircleLabelList"/>
    <dgm:cxn modelId="{5BD407EF-35BC-438E-9BA7-863BA179F625}" type="presParOf" srcId="{C81E5DEB-74F3-4C49-94D1-A1139BFA6E84}" destId="{03716439-1FA8-4215-8FB3-FA1738788C2A}" srcOrd="3" destOrd="0" presId="urn:microsoft.com/office/officeart/2018/5/layout/IconCircleLabelList"/>
    <dgm:cxn modelId="{7D7EB739-108C-479F-8679-6E716A23A779}" type="presParOf" srcId="{F1F413A5-77DF-4C06-8100-118334054132}" destId="{9FE78303-DA49-4E74-A0D1-BF83FC1D37EF}" srcOrd="5" destOrd="0" presId="urn:microsoft.com/office/officeart/2018/5/layout/IconCircleLabelList"/>
    <dgm:cxn modelId="{36105A22-D12A-4027-BFBF-4F714973481A}" type="presParOf" srcId="{F1F413A5-77DF-4C06-8100-118334054132}" destId="{7C11A057-D867-4C6B-ADFD-9CD34202F348}" srcOrd="6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42DE544B-963E-48BE-A150-E63680ACB8B9}" type="presParOf" srcId="{F1F413A5-77DF-4C06-8100-118334054132}" destId="{5EFAB883-4A6A-45C2-B1A4-AE5EAEB4D284}" srcOrd="7" destOrd="0" presId="urn:microsoft.com/office/officeart/2018/5/layout/IconCircleLabelList"/>
    <dgm:cxn modelId="{81E37AE6-57A8-4EBA-80B3-B9C36E6CBB46}" type="presParOf" srcId="{F1F413A5-77DF-4C06-8100-118334054132}" destId="{A73E75E9-6B33-4752-8477-89C0B6916CEF}" srcOrd="8" destOrd="0" presId="urn:microsoft.com/office/officeart/2018/5/layout/IconCircleLabelList"/>
    <dgm:cxn modelId="{7A5A673F-1A1C-4E6C-BE4A-45F179520A85}" type="presParOf" srcId="{A73E75E9-6B33-4752-8477-89C0B6916CEF}" destId="{FB1E07B2-46F2-4BFA-B5A1-8BC41BF2212E}" srcOrd="0" destOrd="0" presId="urn:microsoft.com/office/officeart/2018/5/layout/IconCircleLabelList"/>
    <dgm:cxn modelId="{C0831340-A208-47AA-9975-A1C8462C4B8D}" type="presParOf" srcId="{A73E75E9-6B33-4752-8477-89C0B6916CEF}" destId="{2225CE45-5670-4D62-A7D3-76DB502F9712}" srcOrd="1" destOrd="0" presId="urn:microsoft.com/office/officeart/2018/5/layout/IconCircleLabelList"/>
    <dgm:cxn modelId="{661E2F35-E509-4D44-A34E-B8265A58AB7D}" type="presParOf" srcId="{A73E75E9-6B33-4752-8477-89C0B6916CEF}" destId="{DD62F194-2C31-4484-8EEB-692EB3EB9075}" srcOrd="2" destOrd="0" presId="urn:microsoft.com/office/officeart/2018/5/layout/IconCircleLabelList"/>
    <dgm:cxn modelId="{6B8E0D8E-C1AF-4455-B8E6-63F1C441E766}" type="presParOf" srcId="{A73E75E9-6B33-4752-8477-89C0B6916CEF}" destId="{02A5E0C9-3928-49C1-804F-08CACEC4E552}" srcOrd="3" destOrd="0" presId="urn:microsoft.com/office/officeart/2018/5/layout/IconCircleLabelList"/>
    <dgm:cxn modelId="{AEDB5851-D239-401E-9159-8002C8075C73}" type="presParOf" srcId="{F1F413A5-77DF-4C06-8100-118334054132}" destId="{22B86D5A-7ED8-4E9F-B7E3-20A7BBE353C5}" srcOrd="9" destOrd="0" presId="urn:microsoft.com/office/officeart/2018/5/layout/IconCircleLabelList"/>
    <dgm:cxn modelId="{51520592-AD8C-4DE0-A03A-7A74A0079834}" type="presParOf" srcId="{F1F413A5-77DF-4C06-8100-118334054132}" destId="{89AD2B4D-765D-476E-A901-A6A327317FC3}" srcOrd="10" destOrd="0" presId="urn:microsoft.com/office/officeart/2018/5/layout/IconCircleLabelList"/>
    <dgm:cxn modelId="{B05867C9-AE18-4150-B170-1571F8A53D36}" type="presParOf" srcId="{89AD2B4D-765D-476E-A901-A6A327317FC3}" destId="{73A0AAD5-E9AD-4297-8D6D-97DD207694CC}" srcOrd="0" destOrd="0" presId="urn:microsoft.com/office/officeart/2018/5/layout/IconCircleLabelList"/>
    <dgm:cxn modelId="{D8F5E725-D2FA-4A04-A480-CB49725F96D8}" type="presParOf" srcId="{89AD2B4D-765D-476E-A901-A6A327317FC3}" destId="{AD4415B5-5DED-46D2-B3FA-8FBD13A25CB0}" srcOrd="1" destOrd="0" presId="urn:microsoft.com/office/officeart/2018/5/layout/IconCircleLabelList"/>
    <dgm:cxn modelId="{2B2FCFA9-D7D0-43C7-BDB8-9C4A765F43FC}" type="presParOf" srcId="{89AD2B4D-765D-476E-A901-A6A327317FC3}" destId="{114A6ED8-ABA9-407C-A1A6-BEC29533BF22}" srcOrd="2" destOrd="0" presId="urn:microsoft.com/office/officeart/2018/5/layout/IconCircleLabelList"/>
    <dgm:cxn modelId="{6A8F3576-1717-410F-A9CB-6C39F8794206}" type="presParOf" srcId="{89AD2B4D-765D-476E-A901-A6A327317FC3}" destId="{5E68810B-D5D6-462A-86F3-345598036AAB}" srcOrd="3" destOrd="0" presId="urn:microsoft.com/office/officeart/2018/5/layout/IconCircleLabelList"/>
    <dgm:cxn modelId="{8F41FF63-04A4-4FAD-ABF6-127C10A0E267}" type="presParOf" srcId="{F1F413A5-77DF-4C06-8100-118334054132}" destId="{D783589C-2A84-4AE7-8CDA-713AE48EBF0C}" srcOrd="11" destOrd="0" presId="urn:microsoft.com/office/officeart/2018/5/layout/IconCircleLabelList"/>
    <dgm:cxn modelId="{6DC0FA31-795F-4269-98F1-E6858D0BC61E}" type="presParOf" srcId="{F1F413A5-77DF-4C06-8100-118334054132}" destId="{CA54F029-6DB9-4706-8C37-9B26B6B212E5}" srcOrd="12" destOrd="0" presId="urn:microsoft.com/office/officeart/2018/5/layout/IconCircleLabelList"/>
    <dgm:cxn modelId="{704596CD-43A3-4DA2-A78B-5E42F1D69494}" type="presParOf" srcId="{CA54F029-6DB9-4706-8C37-9B26B6B212E5}" destId="{A5A3C46D-E393-4FB1-A561-2C9B8131EFE1}" srcOrd="0" destOrd="0" presId="urn:microsoft.com/office/officeart/2018/5/layout/IconCircleLabelList"/>
    <dgm:cxn modelId="{2AA3A188-E236-4A4B-B425-8901D55DED72}" type="presParOf" srcId="{CA54F029-6DB9-4706-8C37-9B26B6B212E5}" destId="{CCA82D1C-A857-47E2-B91F-2AA8E3EBA15F}" srcOrd="1" destOrd="0" presId="urn:microsoft.com/office/officeart/2018/5/layout/IconCircleLabelList"/>
    <dgm:cxn modelId="{99F19D54-4DDF-4D10-BF71-950E3925D4BF}" type="presParOf" srcId="{CA54F029-6DB9-4706-8C37-9B26B6B212E5}" destId="{2FBCBEE2-2398-45C0-AFD6-7C94108FF293}" srcOrd="2" destOrd="0" presId="urn:microsoft.com/office/officeart/2018/5/layout/IconCircleLabelList"/>
    <dgm:cxn modelId="{598A0CDB-2EE3-4444-AE58-9319DFAE23D0}" type="presParOf" srcId="{CA54F029-6DB9-4706-8C37-9B26B6B212E5}" destId="{576F13F1-E915-4517-8241-C2AEBA87675F}" srcOrd="3" destOrd="0" presId="urn:microsoft.com/office/officeart/2018/5/layout/IconCircleLabelList"/>
    <dgm:cxn modelId="{25DA35D6-4CEB-466C-B357-ABDF8AAF0A91}" type="presParOf" srcId="{F1F413A5-77DF-4C06-8100-118334054132}" destId="{1664375D-F2F9-4DC8-8482-FEC0F76E2E99}" srcOrd="13" destOrd="0" presId="urn:microsoft.com/office/officeart/2018/5/layout/IconCircleLabelList"/>
    <dgm:cxn modelId="{BEBBF5DA-BC55-4F71-87C1-6586078B167D}" type="presParOf" srcId="{F1F413A5-77DF-4C06-8100-118334054132}" destId="{C0B0A4B6-3D18-45CB-B6C6-E6E6909DA649}" srcOrd="14" destOrd="0" presId="urn:microsoft.com/office/officeart/2018/5/layout/IconCircleLabelList"/>
    <dgm:cxn modelId="{364AD36D-6BF7-46FA-B540-4FE34B68A6BC}" type="presParOf" srcId="{C0B0A4B6-3D18-45CB-B6C6-E6E6909DA649}" destId="{501A8E44-E70B-4FD1-BA09-F8968CD68900}" srcOrd="0" destOrd="0" presId="urn:microsoft.com/office/officeart/2018/5/layout/IconCircleLabelList"/>
    <dgm:cxn modelId="{29C4C467-1760-4CA4-A4B8-DF3B830CD2B6}" type="presParOf" srcId="{C0B0A4B6-3D18-45CB-B6C6-E6E6909DA649}" destId="{D9C79E5A-B136-47F2-A14B-91E12BDD81F2}" srcOrd="1" destOrd="0" presId="urn:microsoft.com/office/officeart/2018/5/layout/IconCircleLabelList"/>
    <dgm:cxn modelId="{E843DCE4-2796-4123-A3E6-9928743D2758}" type="presParOf" srcId="{C0B0A4B6-3D18-45CB-B6C6-E6E6909DA649}" destId="{8013D7F7-7027-4A12-A32E-CAACC8EEC880}" srcOrd="2" destOrd="0" presId="urn:microsoft.com/office/officeart/2018/5/layout/IconCircleLabelList"/>
    <dgm:cxn modelId="{009443A1-7183-46A8-81E1-99AB37F6BE42}" type="presParOf" srcId="{C0B0A4B6-3D18-45CB-B6C6-E6E6909DA649}" destId="{D28091C1-77EA-478E-973E-058AF6C5933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Use the same tools when  </a:t>
          </a:r>
          <a:r>
            <a:rPr lang="en-US" sz="1800" u="sng" dirty="0"/>
            <a:t>You’re</a:t>
          </a:r>
          <a:r>
            <a:rPr lang="en-US" sz="1800" u="none" dirty="0"/>
            <a:t> </a:t>
          </a:r>
          <a:r>
            <a:rPr lang="en-US" sz="1800" dirty="0"/>
            <a:t>frustrated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18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18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Don’t </a:t>
          </a:r>
          <a:r>
            <a:rPr lang="en-US" sz="1800" dirty="0" err="1"/>
            <a:t>chasE</a:t>
          </a:r>
          <a:endParaRPr lang="en-US" sz="1800" dirty="0"/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18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1800"/>
        </a:p>
      </dgm:t>
    </dgm:pt>
    <dgm:pt modelId="{05CDB0D5-1DFC-4BE5-B2AB-2B9AFD7F48B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Space now, talking later</a:t>
          </a:r>
        </a:p>
      </dgm:t>
    </dgm:pt>
    <dgm:pt modelId="{E2709B73-2AE6-439B-B7C3-3529CBC7C390}" type="parTrans" cxnId="{CCDED56B-85A1-4EDC-90D7-67CD486DEA24}">
      <dgm:prSet/>
      <dgm:spPr/>
      <dgm:t>
        <a:bodyPr/>
        <a:lstStyle/>
        <a:p>
          <a:endParaRPr lang="en-US" sz="1800"/>
        </a:p>
      </dgm:t>
    </dgm:pt>
    <dgm:pt modelId="{F1D27C49-6DED-465D-B476-22EB787EEEDE}" type="sibTrans" cxnId="{CCDED56B-85A1-4EDC-90D7-67CD486DEA24}">
      <dgm:prSet/>
      <dgm:spPr/>
      <dgm:t>
        <a:bodyPr/>
        <a:lstStyle/>
        <a:p>
          <a:endParaRPr lang="en-US" sz="1800"/>
        </a:p>
      </dgm:t>
    </dgm:pt>
    <dgm:pt modelId="{69C26494-5944-46E4-B3DA-689BB458F74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Self-Care</a:t>
          </a:r>
        </a:p>
      </dgm:t>
    </dgm:pt>
    <dgm:pt modelId="{84C04393-D8CB-47AC-A74D-1C95D2118B0B}" type="parTrans" cxnId="{1D4D66C2-68D8-4DBF-A87C-26D49771E76A}">
      <dgm:prSet/>
      <dgm:spPr/>
      <dgm:t>
        <a:bodyPr/>
        <a:lstStyle/>
        <a:p>
          <a:endParaRPr lang="en-US" sz="1800"/>
        </a:p>
      </dgm:t>
    </dgm:pt>
    <dgm:pt modelId="{139CFAEC-5CFD-471E-B96A-38890AB577BE}" type="sibTrans" cxnId="{1D4D66C2-68D8-4DBF-A87C-26D49771E76A}">
      <dgm:prSet/>
      <dgm:spPr/>
      <dgm:t>
        <a:bodyPr/>
        <a:lstStyle/>
        <a:p>
          <a:endParaRPr lang="en-US" sz="18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4"/>
      <dgm:spPr/>
    </dgm:pt>
    <dgm:pt modelId="{E3F362C5-CA6A-4AE7-BE60-021A02C58117}" type="pres">
      <dgm:prSet presAssocID="{DC13AB6D-DEA2-4CBB-AC69-1EF1A6AD15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1" presStyleCnt="4"/>
      <dgm:spPr/>
    </dgm:pt>
    <dgm:pt modelId="{5FF658BC-830B-42C7-99ED-06DBBA838B7B}" type="pres">
      <dgm:prSet presAssocID="{9EF41CC5-EF3B-4A6D-8229-3F1333EADFB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A73E75E9-6B33-4752-8477-89C0B6916CEF}" type="pres">
      <dgm:prSet presAssocID="{05CDB0D5-1DFC-4BE5-B2AB-2B9AFD7F48B6}" presName="compNode" presStyleCnt="0"/>
      <dgm:spPr/>
    </dgm:pt>
    <dgm:pt modelId="{FB1E07B2-46F2-4BFA-B5A1-8BC41BF2212E}" type="pres">
      <dgm:prSet presAssocID="{05CDB0D5-1DFC-4BE5-B2AB-2B9AFD7F48B6}" presName="iconBgRect" presStyleLbl="bgShp" presStyleIdx="2" presStyleCnt="4"/>
      <dgm:spPr/>
    </dgm:pt>
    <dgm:pt modelId="{2225CE45-5670-4D62-A7D3-76DB502F9712}" type="pres">
      <dgm:prSet presAssocID="{05CDB0D5-1DFC-4BE5-B2AB-2B9AFD7F48B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62F194-2C31-4484-8EEB-692EB3EB9075}" type="pres">
      <dgm:prSet presAssocID="{05CDB0D5-1DFC-4BE5-B2AB-2B9AFD7F48B6}" presName="spaceRect" presStyleCnt="0"/>
      <dgm:spPr/>
    </dgm:pt>
    <dgm:pt modelId="{02A5E0C9-3928-49C1-804F-08CACEC4E552}" type="pres">
      <dgm:prSet presAssocID="{05CDB0D5-1DFC-4BE5-B2AB-2B9AFD7F48B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22B86D5A-7ED8-4E9F-B7E3-20A7BBE353C5}" type="pres">
      <dgm:prSet presAssocID="{F1D27C49-6DED-465D-B476-22EB787EEEDE}" presName="sibTrans" presStyleCnt="0"/>
      <dgm:spPr/>
    </dgm:pt>
    <dgm:pt modelId="{89AD2B4D-765D-476E-A901-A6A327317FC3}" type="pres">
      <dgm:prSet presAssocID="{69C26494-5944-46E4-B3DA-689BB458F74F}" presName="compNode" presStyleCnt="0"/>
      <dgm:spPr/>
    </dgm:pt>
    <dgm:pt modelId="{73A0AAD5-E9AD-4297-8D6D-97DD207694CC}" type="pres">
      <dgm:prSet presAssocID="{69C26494-5944-46E4-B3DA-689BB458F74F}" presName="iconBgRect" presStyleLbl="bgShp" presStyleIdx="3" presStyleCnt="4"/>
      <dgm:spPr/>
    </dgm:pt>
    <dgm:pt modelId="{AD4415B5-5DED-46D2-B3FA-8FBD13A25CB0}" type="pres">
      <dgm:prSet presAssocID="{69C26494-5944-46E4-B3DA-689BB458F74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114A6ED8-ABA9-407C-A1A6-BEC29533BF22}" type="pres">
      <dgm:prSet presAssocID="{69C26494-5944-46E4-B3DA-689BB458F74F}" presName="spaceRect" presStyleCnt="0"/>
      <dgm:spPr/>
    </dgm:pt>
    <dgm:pt modelId="{5E68810B-D5D6-462A-86F3-345598036AAB}" type="pres">
      <dgm:prSet presAssocID="{69C26494-5944-46E4-B3DA-689BB458F74F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CCDED56B-85A1-4EDC-90D7-67CD486DEA24}" srcId="{8AA20905-3954-474B-A606-562BCA026DC1}" destId="{05CDB0D5-1DFC-4BE5-B2AB-2B9AFD7F48B6}" srcOrd="2" destOrd="0" parTransId="{E2709B73-2AE6-439B-B7C3-3529CBC7C390}" sibTransId="{F1D27C49-6DED-465D-B476-22EB787EEEDE}"/>
    <dgm:cxn modelId="{E996EBFB-847B-490D-B768-D05C90DC1D74}" type="presOf" srcId="{05CDB0D5-1DFC-4BE5-B2AB-2B9AFD7F48B6}" destId="{02A5E0C9-3928-49C1-804F-08CACEC4E552}" srcOrd="0" destOrd="0" presId="urn:microsoft.com/office/officeart/2018/5/layout/IconCircleLabelList"/>
    <dgm:cxn modelId="{1D4D66C2-68D8-4DBF-A87C-26D49771E76A}" srcId="{8AA20905-3954-474B-A606-562BCA026DC1}" destId="{69C26494-5944-46E4-B3DA-689BB458F74F}" srcOrd="3" destOrd="0" parTransId="{84C04393-D8CB-47AC-A74D-1C95D2118B0B}" sibTransId="{139CFAEC-5CFD-471E-B96A-38890AB577BE}"/>
    <dgm:cxn modelId="{BEDD334F-5438-48D6-A5DB-63C24EEACE3A}" type="presOf" srcId="{69C26494-5944-46E4-B3DA-689BB458F74F}" destId="{5E68810B-D5D6-462A-86F3-345598036AAB}" srcOrd="0" destOrd="0" presId="urn:microsoft.com/office/officeart/2018/5/layout/IconCircleLabelList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E476EEBC-7C9F-4E07-BD58-1044B9769B64}" srcId="{8AA20905-3954-474B-A606-562BCA026DC1}" destId="{9EF41CC5-EF3B-4A6D-8229-3F1333EADFB3}" srcOrd="1" destOrd="0" parTransId="{DAEF1C7D-B0C5-46FA-BED3-8A54E918D3E0}" sibTransId="{98E6DD7C-B953-4119-9F64-9914E467ECBF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36105A22-D12A-4027-BFBF-4F714973481A}" type="presParOf" srcId="{F1F413A5-77DF-4C06-8100-118334054132}" destId="{7C11A057-D867-4C6B-ADFD-9CD34202F348}" srcOrd="2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42DE544B-963E-48BE-A150-E63680ACB8B9}" type="presParOf" srcId="{F1F413A5-77DF-4C06-8100-118334054132}" destId="{5EFAB883-4A6A-45C2-B1A4-AE5EAEB4D284}" srcOrd="3" destOrd="0" presId="urn:microsoft.com/office/officeart/2018/5/layout/IconCircleLabelList"/>
    <dgm:cxn modelId="{81E37AE6-57A8-4EBA-80B3-B9C36E6CBB46}" type="presParOf" srcId="{F1F413A5-77DF-4C06-8100-118334054132}" destId="{A73E75E9-6B33-4752-8477-89C0B6916CEF}" srcOrd="4" destOrd="0" presId="urn:microsoft.com/office/officeart/2018/5/layout/IconCircleLabelList"/>
    <dgm:cxn modelId="{7A5A673F-1A1C-4E6C-BE4A-45F179520A85}" type="presParOf" srcId="{A73E75E9-6B33-4752-8477-89C0B6916CEF}" destId="{FB1E07B2-46F2-4BFA-B5A1-8BC41BF2212E}" srcOrd="0" destOrd="0" presId="urn:microsoft.com/office/officeart/2018/5/layout/IconCircleLabelList"/>
    <dgm:cxn modelId="{C0831340-A208-47AA-9975-A1C8462C4B8D}" type="presParOf" srcId="{A73E75E9-6B33-4752-8477-89C0B6916CEF}" destId="{2225CE45-5670-4D62-A7D3-76DB502F9712}" srcOrd="1" destOrd="0" presId="urn:microsoft.com/office/officeart/2018/5/layout/IconCircleLabelList"/>
    <dgm:cxn modelId="{661E2F35-E509-4D44-A34E-B8265A58AB7D}" type="presParOf" srcId="{A73E75E9-6B33-4752-8477-89C0B6916CEF}" destId="{DD62F194-2C31-4484-8EEB-692EB3EB9075}" srcOrd="2" destOrd="0" presId="urn:microsoft.com/office/officeart/2018/5/layout/IconCircleLabelList"/>
    <dgm:cxn modelId="{6B8E0D8E-C1AF-4455-B8E6-63F1C441E766}" type="presParOf" srcId="{A73E75E9-6B33-4752-8477-89C0B6916CEF}" destId="{02A5E0C9-3928-49C1-804F-08CACEC4E552}" srcOrd="3" destOrd="0" presId="urn:microsoft.com/office/officeart/2018/5/layout/IconCircleLabelList"/>
    <dgm:cxn modelId="{AEDB5851-D239-401E-9159-8002C8075C73}" type="presParOf" srcId="{F1F413A5-77DF-4C06-8100-118334054132}" destId="{22B86D5A-7ED8-4E9F-B7E3-20A7BBE353C5}" srcOrd="5" destOrd="0" presId="urn:microsoft.com/office/officeart/2018/5/layout/IconCircleLabelList"/>
    <dgm:cxn modelId="{51520592-AD8C-4DE0-A03A-7A74A0079834}" type="presParOf" srcId="{F1F413A5-77DF-4C06-8100-118334054132}" destId="{89AD2B4D-765D-476E-A901-A6A327317FC3}" srcOrd="6" destOrd="0" presId="urn:microsoft.com/office/officeart/2018/5/layout/IconCircleLabelList"/>
    <dgm:cxn modelId="{B05867C9-AE18-4150-B170-1571F8A53D36}" type="presParOf" srcId="{89AD2B4D-765D-476E-A901-A6A327317FC3}" destId="{73A0AAD5-E9AD-4297-8D6D-97DD207694CC}" srcOrd="0" destOrd="0" presId="urn:microsoft.com/office/officeart/2018/5/layout/IconCircleLabelList"/>
    <dgm:cxn modelId="{D8F5E725-D2FA-4A04-A480-CB49725F96D8}" type="presParOf" srcId="{89AD2B4D-765D-476E-A901-A6A327317FC3}" destId="{AD4415B5-5DED-46D2-B3FA-8FBD13A25CB0}" srcOrd="1" destOrd="0" presId="urn:microsoft.com/office/officeart/2018/5/layout/IconCircleLabelList"/>
    <dgm:cxn modelId="{2B2FCFA9-D7D0-43C7-BDB8-9C4A765F43FC}" type="presParOf" srcId="{89AD2B4D-765D-476E-A901-A6A327317FC3}" destId="{114A6ED8-ABA9-407C-A1A6-BEC29533BF22}" srcOrd="2" destOrd="0" presId="urn:microsoft.com/office/officeart/2018/5/layout/IconCircleLabelList"/>
    <dgm:cxn modelId="{6A8F3576-1717-410F-A9CB-6C39F8794206}" type="presParOf" srcId="{89AD2B4D-765D-476E-A901-A6A327317FC3}" destId="{5E68810B-D5D6-462A-86F3-345598036AAB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Know what’s freaking you out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18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180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Fix what you can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 sz="1800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 sz="18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See the big picture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18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1800"/>
        </a:p>
      </dgm:t>
    </dgm:pt>
    <dgm:pt modelId="{05CDB0D5-1DFC-4BE5-B2AB-2B9AFD7F48B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Grow your toolkit</a:t>
          </a:r>
        </a:p>
      </dgm:t>
    </dgm:pt>
    <dgm:pt modelId="{E2709B73-2AE6-439B-B7C3-3529CBC7C390}" type="parTrans" cxnId="{CCDED56B-85A1-4EDC-90D7-67CD486DEA24}">
      <dgm:prSet/>
      <dgm:spPr/>
      <dgm:t>
        <a:bodyPr/>
        <a:lstStyle/>
        <a:p>
          <a:endParaRPr lang="en-US" sz="1800"/>
        </a:p>
      </dgm:t>
    </dgm:pt>
    <dgm:pt modelId="{F1D27C49-6DED-465D-B476-22EB787EEEDE}" type="sibTrans" cxnId="{CCDED56B-85A1-4EDC-90D7-67CD486DEA24}">
      <dgm:prSet/>
      <dgm:spPr/>
      <dgm:t>
        <a:bodyPr/>
        <a:lstStyle/>
        <a:p>
          <a:endParaRPr lang="en-US" sz="1800"/>
        </a:p>
      </dgm:t>
    </dgm:pt>
    <dgm:pt modelId="{C5DEE743-69D3-4A5E-90C0-F693BE63378B}">
      <dgm:prSet custT="1"/>
      <dgm:spPr/>
      <dgm:t>
        <a:bodyPr/>
        <a:lstStyle/>
        <a:p>
          <a:pPr>
            <a:defRPr cap="all"/>
          </a:pPr>
          <a:r>
            <a:rPr lang="en-US" sz="1800" dirty="0"/>
            <a:t>Know the warning signs</a:t>
          </a:r>
        </a:p>
      </dgm:t>
    </dgm:pt>
    <dgm:pt modelId="{BA35824B-C4D0-413A-BD23-8FFFEB8B053E}" type="parTrans" cxnId="{AB9A7E20-1F46-4D0D-BBA3-973625E9F8CF}">
      <dgm:prSet/>
      <dgm:spPr/>
      <dgm:t>
        <a:bodyPr/>
        <a:lstStyle/>
        <a:p>
          <a:endParaRPr lang="en-US" sz="1800"/>
        </a:p>
      </dgm:t>
    </dgm:pt>
    <dgm:pt modelId="{38228D0A-0246-4D83-AB91-B487E3DA674C}" type="sibTrans" cxnId="{AB9A7E20-1F46-4D0D-BBA3-973625E9F8CF}">
      <dgm:prSet/>
      <dgm:spPr/>
      <dgm:t>
        <a:bodyPr/>
        <a:lstStyle/>
        <a:p>
          <a:endParaRPr lang="en-US" sz="1800"/>
        </a:p>
      </dgm:t>
    </dgm:pt>
    <dgm:pt modelId="{76BD31F6-F6B5-41A5-A798-82352D268AE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what doesn’t work</a:t>
          </a:r>
        </a:p>
      </dgm:t>
    </dgm:pt>
    <dgm:pt modelId="{B480F776-2057-4AA9-9C88-A5AC76D72463}" type="parTrans" cxnId="{2846F0CF-EFD0-4772-B860-2704DFB7D807}">
      <dgm:prSet/>
      <dgm:spPr/>
      <dgm:t>
        <a:bodyPr/>
        <a:lstStyle/>
        <a:p>
          <a:endParaRPr lang="en-US" sz="1800"/>
        </a:p>
      </dgm:t>
    </dgm:pt>
    <dgm:pt modelId="{CF33518E-50BC-4E96-8CBB-BBE499BF83C8}" type="sibTrans" cxnId="{2846F0CF-EFD0-4772-B860-2704DFB7D807}">
      <dgm:prSet/>
      <dgm:spPr/>
      <dgm:t>
        <a:bodyPr/>
        <a:lstStyle/>
        <a:p>
          <a:endParaRPr lang="en-US" sz="1800"/>
        </a:p>
      </dgm:t>
    </dgm:pt>
    <dgm:pt modelId="{1E1CDC17-FD4A-4DD4-9B53-C5D363A58C1D}">
      <dgm:prSet custT="1"/>
      <dgm:spPr/>
      <dgm:t>
        <a:bodyPr/>
        <a:lstStyle/>
        <a:p>
          <a:pPr>
            <a:defRPr cap="all"/>
          </a:pPr>
          <a:r>
            <a:rPr lang="en-US" sz="1800" dirty="0"/>
            <a:t>LIMIT alcohol</a:t>
          </a:r>
        </a:p>
      </dgm:t>
    </dgm:pt>
    <dgm:pt modelId="{5FC58881-58E0-402F-BB86-77FD7B3F3421}" type="parTrans" cxnId="{BB53B02E-2A7E-493F-82B3-11A97BFEEF50}">
      <dgm:prSet/>
      <dgm:spPr/>
      <dgm:t>
        <a:bodyPr/>
        <a:lstStyle/>
        <a:p>
          <a:endParaRPr lang="en-US" sz="1800"/>
        </a:p>
      </dgm:t>
    </dgm:pt>
    <dgm:pt modelId="{F7D35F46-E79A-4139-B61A-23929512700C}" type="sibTrans" cxnId="{BB53B02E-2A7E-493F-82B3-11A97BFEEF50}">
      <dgm:prSet/>
      <dgm:spPr/>
      <dgm:t>
        <a:bodyPr/>
        <a:lstStyle/>
        <a:p>
          <a:endParaRPr lang="en-US" sz="18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7"/>
      <dgm:spPr/>
    </dgm:pt>
    <dgm:pt modelId="{E3F362C5-CA6A-4AE7-BE60-021A02C58117}" type="pres">
      <dgm:prSet presAssocID="{DC13AB6D-DEA2-4CBB-AC69-1EF1A6AD151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7"/>
      <dgm:spPr/>
    </dgm:pt>
    <dgm:pt modelId="{59BA8133-B518-4537-9881-3822CD7CAD06}" type="pres">
      <dgm:prSet presAssocID="{53742231-981F-480A-940F-203EC2F7423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7"/>
      <dgm:spPr/>
    </dgm:pt>
    <dgm:pt modelId="{5FF658BC-830B-42C7-99ED-06DBBA838B7B}" type="pres">
      <dgm:prSet presAssocID="{9EF41CC5-EF3B-4A6D-8229-3F1333EADFB3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A73E75E9-6B33-4752-8477-89C0B6916CEF}" type="pres">
      <dgm:prSet presAssocID="{05CDB0D5-1DFC-4BE5-B2AB-2B9AFD7F48B6}" presName="compNode" presStyleCnt="0"/>
      <dgm:spPr/>
    </dgm:pt>
    <dgm:pt modelId="{FB1E07B2-46F2-4BFA-B5A1-8BC41BF2212E}" type="pres">
      <dgm:prSet presAssocID="{05CDB0D5-1DFC-4BE5-B2AB-2B9AFD7F48B6}" presName="iconBgRect" presStyleLbl="bgShp" presStyleIdx="3" presStyleCnt="7"/>
      <dgm:spPr/>
    </dgm:pt>
    <dgm:pt modelId="{2225CE45-5670-4D62-A7D3-76DB502F9712}" type="pres">
      <dgm:prSet presAssocID="{05CDB0D5-1DFC-4BE5-B2AB-2B9AFD7F48B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D62F194-2C31-4484-8EEB-692EB3EB9075}" type="pres">
      <dgm:prSet presAssocID="{05CDB0D5-1DFC-4BE5-B2AB-2B9AFD7F48B6}" presName="spaceRect" presStyleCnt="0"/>
      <dgm:spPr/>
    </dgm:pt>
    <dgm:pt modelId="{02A5E0C9-3928-49C1-804F-08CACEC4E552}" type="pres">
      <dgm:prSet presAssocID="{05CDB0D5-1DFC-4BE5-B2AB-2B9AFD7F48B6}" presName="textRect" presStyleLbl="revTx" presStyleIdx="3" presStyleCnt="7" custLinFactNeighborX="365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A52E8A5-B828-4C1C-B671-3C230E47AF10}" type="pres">
      <dgm:prSet presAssocID="{F1D27C49-6DED-465D-B476-22EB787EEEDE}" presName="sibTrans" presStyleCnt="0"/>
      <dgm:spPr/>
    </dgm:pt>
    <dgm:pt modelId="{DD841304-7D0E-4CD8-9B18-6634684D96A8}" type="pres">
      <dgm:prSet presAssocID="{C5DEE743-69D3-4A5E-90C0-F693BE63378B}" presName="compNode" presStyleCnt="0"/>
      <dgm:spPr/>
    </dgm:pt>
    <dgm:pt modelId="{AA9032B2-236B-4A22-BD55-9145F0A9DAA6}" type="pres">
      <dgm:prSet presAssocID="{C5DEE743-69D3-4A5E-90C0-F693BE63378B}" presName="iconBgRect" presStyleLbl="bgShp" presStyleIdx="4" presStyleCnt="7"/>
      <dgm:spPr/>
    </dgm:pt>
    <dgm:pt modelId="{F894815F-D49C-4D50-8C78-F988A754D90F}" type="pres">
      <dgm:prSet presAssocID="{C5DEE743-69D3-4A5E-90C0-F693BE63378B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0EB5CD3D-BB9C-403C-9E84-C1B23F8E5E08}" type="pres">
      <dgm:prSet presAssocID="{C5DEE743-69D3-4A5E-90C0-F693BE63378B}" presName="spaceRect" presStyleCnt="0"/>
      <dgm:spPr/>
    </dgm:pt>
    <dgm:pt modelId="{C25A8D7B-EB64-4B67-82E6-16B5D2207E9F}" type="pres">
      <dgm:prSet presAssocID="{C5DEE743-69D3-4A5E-90C0-F693BE63378B}" presName="textRect" presStyleLbl="revTx" presStyleIdx="4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14D7568-70F9-4D41-A14F-5BCEF0B3FC26}" type="pres">
      <dgm:prSet presAssocID="{38228D0A-0246-4D83-AB91-B487E3DA674C}" presName="sibTrans" presStyleCnt="0"/>
      <dgm:spPr/>
    </dgm:pt>
    <dgm:pt modelId="{D39C6181-FED9-4BC3-B7F6-5A0A76D3747F}" type="pres">
      <dgm:prSet presAssocID="{76BD31F6-F6B5-41A5-A798-82352D268AEA}" presName="compNode" presStyleCnt="0"/>
      <dgm:spPr/>
    </dgm:pt>
    <dgm:pt modelId="{83D284DA-1350-40AB-A838-CB23453AF0F5}" type="pres">
      <dgm:prSet presAssocID="{76BD31F6-F6B5-41A5-A798-82352D268AEA}" presName="iconBgRect" presStyleLbl="bgShp" presStyleIdx="5" presStyleCnt="7"/>
      <dgm:spPr/>
    </dgm:pt>
    <dgm:pt modelId="{DD0EF1D6-523C-4A5B-9018-346B805A9D60}" type="pres">
      <dgm:prSet presAssocID="{76BD31F6-F6B5-41A5-A798-82352D268AEA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</dgm:pt>
    <dgm:pt modelId="{8B5CEC56-24E5-4C75-A058-CB0D879C8E87}" type="pres">
      <dgm:prSet presAssocID="{76BD31F6-F6B5-41A5-A798-82352D268AEA}" presName="spaceRect" presStyleCnt="0"/>
      <dgm:spPr/>
    </dgm:pt>
    <dgm:pt modelId="{5F2D331D-4EDC-4F9C-9D5D-024ED0DC10CD}" type="pres">
      <dgm:prSet presAssocID="{76BD31F6-F6B5-41A5-A798-82352D268AEA}" presName="textRect" presStyleLbl="revTx" presStyleIdx="5" presStyleCnt="7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9FF8F02-63A9-4C44-977B-311B7D1A9449}" type="pres">
      <dgm:prSet presAssocID="{CF33518E-50BC-4E96-8CBB-BBE499BF83C8}" presName="sibTrans" presStyleCnt="0"/>
      <dgm:spPr/>
    </dgm:pt>
    <dgm:pt modelId="{D0F52853-342E-4FB0-870D-9ABE1FB96146}" type="pres">
      <dgm:prSet presAssocID="{1E1CDC17-FD4A-4DD4-9B53-C5D363A58C1D}" presName="compNode" presStyleCnt="0"/>
      <dgm:spPr/>
    </dgm:pt>
    <dgm:pt modelId="{A96A4452-D095-4218-99C6-7C8BD1ADB944}" type="pres">
      <dgm:prSet presAssocID="{1E1CDC17-FD4A-4DD4-9B53-C5D363A58C1D}" presName="iconBgRect" presStyleLbl="bgShp" presStyleIdx="6" presStyleCnt="7"/>
      <dgm:spPr/>
    </dgm:pt>
    <dgm:pt modelId="{C71D812E-A1D4-49CB-B181-75B41994D03B}" type="pres">
      <dgm:prSet presAssocID="{1E1CDC17-FD4A-4DD4-9B53-C5D363A58C1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28833939-57DF-492D-98B0-A7C6EC8D0BED}" type="pres">
      <dgm:prSet presAssocID="{1E1CDC17-FD4A-4DD4-9B53-C5D363A58C1D}" presName="spaceRect" presStyleCnt="0"/>
      <dgm:spPr/>
    </dgm:pt>
    <dgm:pt modelId="{6210DD32-6A73-4226-8F7B-6E7D08B31EB6}" type="pres">
      <dgm:prSet presAssocID="{1E1CDC17-FD4A-4DD4-9B53-C5D363A58C1D}" presName="textRect" presStyleLbl="revTx" presStyleIdx="6" presStyleCnt="7" custLinFactNeighborX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304345A6-D3B5-4E16-AA76-4CCCB9AFAF6D}" type="presOf" srcId="{C5DEE743-69D3-4A5E-90C0-F693BE63378B}" destId="{C25A8D7B-EB64-4B67-82E6-16B5D2207E9F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398C3E5F-4300-4BD9-A8EC-00B3F7792410}" type="presOf" srcId="{1E1CDC17-FD4A-4DD4-9B53-C5D363A58C1D}" destId="{6210DD32-6A73-4226-8F7B-6E7D08B31EB6}" srcOrd="0" destOrd="0" presId="urn:microsoft.com/office/officeart/2018/5/layout/IconCircleLabelList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BB53B02E-2A7E-493F-82B3-11A97BFEEF50}" srcId="{8AA20905-3954-474B-A606-562BCA026DC1}" destId="{1E1CDC17-FD4A-4DD4-9B53-C5D363A58C1D}" srcOrd="6" destOrd="0" parTransId="{5FC58881-58E0-402F-BB86-77FD7B3F3421}" sibTransId="{F7D35F46-E79A-4139-B61A-23929512700C}"/>
    <dgm:cxn modelId="{CCDED56B-85A1-4EDC-90D7-67CD486DEA24}" srcId="{8AA20905-3954-474B-A606-562BCA026DC1}" destId="{05CDB0D5-1DFC-4BE5-B2AB-2B9AFD7F48B6}" srcOrd="3" destOrd="0" parTransId="{E2709B73-2AE6-439B-B7C3-3529CBC7C390}" sibTransId="{F1D27C49-6DED-465D-B476-22EB787EEEDE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E996EBFB-847B-490D-B768-D05C90DC1D74}" type="presOf" srcId="{05CDB0D5-1DFC-4BE5-B2AB-2B9AFD7F48B6}" destId="{02A5E0C9-3928-49C1-804F-08CACEC4E552}" srcOrd="0" destOrd="0" presId="urn:microsoft.com/office/officeart/2018/5/layout/IconCircleLabelList"/>
    <dgm:cxn modelId="{0EC7DA3B-8E57-4887-BAA4-A886110280B4}" type="presOf" srcId="{76BD31F6-F6B5-41A5-A798-82352D268AEA}" destId="{5F2D331D-4EDC-4F9C-9D5D-024ED0DC10CD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2846F0CF-EFD0-4772-B860-2704DFB7D807}" srcId="{8AA20905-3954-474B-A606-562BCA026DC1}" destId="{76BD31F6-F6B5-41A5-A798-82352D268AEA}" srcOrd="5" destOrd="0" parTransId="{B480F776-2057-4AA9-9C88-A5AC76D72463}" sibTransId="{CF33518E-50BC-4E96-8CBB-BBE499BF83C8}"/>
    <dgm:cxn modelId="{AB9A7E20-1F46-4D0D-BBA3-973625E9F8CF}" srcId="{8AA20905-3954-474B-A606-562BCA026DC1}" destId="{C5DEE743-69D3-4A5E-90C0-F693BE63378B}" srcOrd="4" destOrd="0" parTransId="{BA35824B-C4D0-413A-BD23-8FFFEB8B053E}" sibTransId="{38228D0A-0246-4D83-AB91-B487E3DA674C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42DE544B-963E-48BE-A150-E63680ACB8B9}" type="presParOf" srcId="{F1F413A5-77DF-4C06-8100-118334054132}" destId="{5EFAB883-4A6A-45C2-B1A4-AE5EAEB4D284}" srcOrd="5" destOrd="0" presId="urn:microsoft.com/office/officeart/2018/5/layout/IconCircleLabelList"/>
    <dgm:cxn modelId="{81E37AE6-57A8-4EBA-80B3-B9C36E6CBB46}" type="presParOf" srcId="{F1F413A5-77DF-4C06-8100-118334054132}" destId="{A73E75E9-6B33-4752-8477-89C0B6916CEF}" srcOrd="6" destOrd="0" presId="urn:microsoft.com/office/officeart/2018/5/layout/IconCircleLabelList"/>
    <dgm:cxn modelId="{7A5A673F-1A1C-4E6C-BE4A-45F179520A85}" type="presParOf" srcId="{A73E75E9-6B33-4752-8477-89C0B6916CEF}" destId="{FB1E07B2-46F2-4BFA-B5A1-8BC41BF2212E}" srcOrd="0" destOrd="0" presId="urn:microsoft.com/office/officeart/2018/5/layout/IconCircleLabelList"/>
    <dgm:cxn modelId="{C0831340-A208-47AA-9975-A1C8462C4B8D}" type="presParOf" srcId="{A73E75E9-6B33-4752-8477-89C0B6916CEF}" destId="{2225CE45-5670-4D62-A7D3-76DB502F9712}" srcOrd="1" destOrd="0" presId="urn:microsoft.com/office/officeart/2018/5/layout/IconCircleLabelList"/>
    <dgm:cxn modelId="{661E2F35-E509-4D44-A34E-B8265A58AB7D}" type="presParOf" srcId="{A73E75E9-6B33-4752-8477-89C0B6916CEF}" destId="{DD62F194-2C31-4484-8EEB-692EB3EB9075}" srcOrd="2" destOrd="0" presId="urn:microsoft.com/office/officeart/2018/5/layout/IconCircleLabelList"/>
    <dgm:cxn modelId="{6B8E0D8E-C1AF-4455-B8E6-63F1C441E766}" type="presParOf" srcId="{A73E75E9-6B33-4752-8477-89C0B6916CEF}" destId="{02A5E0C9-3928-49C1-804F-08CACEC4E552}" srcOrd="3" destOrd="0" presId="urn:microsoft.com/office/officeart/2018/5/layout/IconCircleLabelList"/>
    <dgm:cxn modelId="{2C645CE6-5823-4096-9339-D69F4D72FB9C}" type="presParOf" srcId="{F1F413A5-77DF-4C06-8100-118334054132}" destId="{AA52E8A5-B828-4C1C-B671-3C230E47AF10}" srcOrd="7" destOrd="0" presId="urn:microsoft.com/office/officeart/2018/5/layout/IconCircleLabelList"/>
    <dgm:cxn modelId="{77A552CC-F210-4CFB-AE7B-ACEF48947DC9}" type="presParOf" srcId="{F1F413A5-77DF-4C06-8100-118334054132}" destId="{DD841304-7D0E-4CD8-9B18-6634684D96A8}" srcOrd="8" destOrd="0" presId="urn:microsoft.com/office/officeart/2018/5/layout/IconCircleLabelList"/>
    <dgm:cxn modelId="{C67ED2EF-A008-4FC2-8513-8E1E065895E6}" type="presParOf" srcId="{DD841304-7D0E-4CD8-9B18-6634684D96A8}" destId="{AA9032B2-236B-4A22-BD55-9145F0A9DAA6}" srcOrd="0" destOrd="0" presId="urn:microsoft.com/office/officeart/2018/5/layout/IconCircleLabelList"/>
    <dgm:cxn modelId="{38C86424-0D2F-4A4D-89F5-A23B80C70402}" type="presParOf" srcId="{DD841304-7D0E-4CD8-9B18-6634684D96A8}" destId="{F894815F-D49C-4D50-8C78-F988A754D90F}" srcOrd="1" destOrd="0" presId="urn:microsoft.com/office/officeart/2018/5/layout/IconCircleLabelList"/>
    <dgm:cxn modelId="{3CB767AC-8E11-4126-9105-B1C2EAA25F8D}" type="presParOf" srcId="{DD841304-7D0E-4CD8-9B18-6634684D96A8}" destId="{0EB5CD3D-BB9C-403C-9E84-C1B23F8E5E08}" srcOrd="2" destOrd="0" presId="urn:microsoft.com/office/officeart/2018/5/layout/IconCircleLabelList"/>
    <dgm:cxn modelId="{BB00FD4D-2EAC-4CEB-A74B-61436FDB4086}" type="presParOf" srcId="{DD841304-7D0E-4CD8-9B18-6634684D96A8}" destId="{C25A8D7B-EB64-4B67-82E6-16B5D2207E9F}" srcOrd="3" destOrd="0" presId="urn:microsoft.com/office/officeart/2018/5/layout/IconCircleLabelList"/>
    <dgm:cxn modelId="{DDCAACF0-2ED8-414B-8577-A75AC213DA1F}" type="presParOf" srcId="{F1F413A5-77DF-4C06-8100-118334054132}" destId="{914D7568-70F9-4D41-A14F-5BCEF0B3FC26}" srcOrd="9" destOrd="0" presId="urn:microsoft.com/office/officeart/2018/5/layout/IconCircleLabelList"/>
    <dgm:cxn modelId="{DB7B2193-5506-4D37-8C52-1B7DF5D8F6B4}" type="presParOf" srcId="{F1F413A5-77DF-4C06-8100-118334054132}" destId="{D39C6181-FED9-4BC3-B7F6-5A0A76D3747F}" srcOrd="10" destOrd="0" presId="urn:microsoft.com/office/officeart/2018/5/layout/IconCircleLabelList"/>
    <dgm:cxn modelId="{FBCFCB0A-7382-4E62-8F7F-42354FEEE971}" type="presParOf" srcId="{D39C6181-FED9-4BC3-B7F6-5A0A76D3747F}" destId="{83D284DA-1350-40AB-A838-CB23453AF0F5}" srcOrd="0" destOrd="0" presId="urn:microsoft.com/office/officeart/2018/5/layout/IconCircleLabelList"/>
    <dgm:cxn modelId="{5D3EF300-9A7A-44E7-B184-FC05AA2426C0}" type="presParOf" srcId="{D39C6181-FED9-4BC3-B7F6-5A0A76D3747F}" destId="{DD0EF1D6-523C-4A5B-9018-346B805A9D60}" srcOrd="1" destOrd="0" presId="urn:microsoft.com/office/officeart/2018/5/layout/IconCircleLabelList"/>
    <dgm:cxn modelId="{27AD7AE7-7566-46EC-8DFE-29FC7C10104F}" type="presParOf" srcId="{D39C6181-FED9-4BC3-B7F6-5A0A76D3747F}" destId="{8B5CEC56-24E5-4C75-A058-CB0D879C8E87}" srcOrd="2" destOrd="0" presId="urn:microsoft.com/office/officeart/2018/5/layout/IconCircleLabelList"/>
    <dgm:cxn modelId="{08CDDB02-A3F3-415B-8A0A-57D41C7B958E}" type="presParOf" srcId="{D39C6181-FED9-4BC3-B7F6-5A0A76D3747F}" destId="{5F2D331D-4EDC-4F9C-9D5D-024ED0DC10CD}" srcOrd="3" destOrd="0" presId="urn:microsoft.com/office/officeart/2018/5/layout/IconCircleLabelList"/>
    <dgm:cxn modelId="{965DE9DC-AE12-4488-A964-67D5F366BBDA}" type="presParOf" srcId="{F1F413A5-77DF-4C06-8100-118334054132}" destId="{49FF8F02-63A9-4C44-977B-311B7D1A9449}" srcOrd="11" destOrd="0" presId="urn:microsoft.com/office/officeart/2018/5/layout/IconCircleLabelList"/>
    <dgm:cxn modelId="{689969F4-0B08-4166-8CAC-522018E27EBE}" type="presParOf" srcId="{F1F413A5-77DF-4C06-8100-118334054132}" destId="{D0F52853-342E-4FB0-870D-9ABE1FB96146}" srcOrd="12" destOrd="0" presId="urn:microsoft.com/office/officeart/2018/5/layout/IconCircleLabelList"/>
    <dgm:cxn modelId="{61F89E87-3806-4EF9-B37B-7C6C22DBB9A1}" type="presParOf" srcId="{D0F52853-342E-4FB0-870D-9ABE1FB96146}" destId="{A96A4452-D095-4218-99C6-7C8BD1ADB944}" srcOrd="0" destOrd="0" presId="urn:microsoft.com/office/officeart/2018/5/layout/IconCircleLabelList"/>
    <dgm:cxn modelId="{FA021B0A-FE43-4C19-BA79-AC5A5FBCDA35}" type="presParOf" srcId="{D0F52853-342E-4FB0-870D-9ABE1FB96146}" destId="{C71D812E-A1D4-49CB-B181-75B41994D03B}" srcOrd="1" destOrd="0" presId="urn:microsoft.com/office/officeart/2018/5/layout/IconCircleLabelList"/>
    <dgm:cxn modelId="{FA4428F0-76DD-4F51-A6F3-1FC36B026C7E}" type="presParOf" srcId="{D0F52853-342E-4FB0-870D-9ABE1FB96146}" destId="{28833939-57DF-492D-98B0-A7C6EC8D0BED}" srcOrd="2" destOrd="0" presId="urn:microsoft.com/office/officeart/2018/5/layout/IconCircleLabelList"/>
    <dgm:cxn modelId="{8050B196-DE5B-4DEB-9191-6E7B5D2C6240}" type="presParOf" srcId="{D0F52853-342E-4FB0-870D-9ABE1FB96146}" destId="{6210DD32-6A73-4226-8F7B-6E7D08B31EB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 err="1"/>
            <a:t>Recognise</a:t>
          </a:r>
          <a:r>
            <a:rPr lang="en-US" dirty="0"/>
            <a:t> stresses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/>
            <a:t>celebrate strengths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/>
        </a:p>
      </dgm:t>
    </dgm:pt>
    <dgm:pt modelId="{9EF41CC5-EF3B-4A6D-8229-3F1333EADFB3}">
      <dgm:prSet/>
      <dgm:spPr/>
      <dgm:t>
        <a:bodyPr/>
        <a:lstStyle/>
        <a:p>
          <a:pPr>
            <a:defRPr cap="all"/>
          </a:pPr>
          <a:r>
            <a:rPr lang="en-US" dirty="0"/>
            <a:t>Find solutions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/>
        </a:p>
      </dgm:t>
    </dgm:pt>
    <dgm:pt modelId="{05CDB0D5-1DFC-4BE5-B2AB-2B9AFD7F48B6}">
      <dgm:prSet/>
      <dgm:spPr/>
      <dgm:t>
        <a:bodyPr/>
        <a:lstStyle/>
        <a:p>
          <a:pPr>
            <a:defRPr cap="all"/>
          </a:pPr>
          <a:r>
            <a:rPr lang="en-US" dirty="0"/>
            <a:t>Ways to chill</a:t>
          </a:r>
        </a:p>
      </dgm:t>
    </dgm:pt>
    <dgm:pt modelId="{E2709B73-2AE6-439B-B7C3-3529CBC7C390}" type="parTrans" cxnId="{CCDED56B-85A1-4EDC-90D7-67CD486DEA24}">
      <dgm:prSet/>
      <dgm:spPr/>
      <dgm:t>
        <a:bodyPr/>
        <a:lstStyle/>
        <a:p>
          <a:endParaRPr lang="en-US"/>
        </a:p>
      </dgm:t>
    </dgm:pt>
    <dgm:pt modelId="{F1D27C49-6DED-465D-B476-22EB787EEEDE}" type="sibTrans" cxnId="{CCDED56B-85A1-4EDC-90D7-67CD486DEA24}">
      <dgm:prSet/>
      <dgm:spPr/>
      <dgm:t>
        <a:bodyPr/>
        <a:lstStyle/>
        <a:p>
          <a:endParaRPr lang="en-US"/>
        </a:p>
      </dgm:t>
    </dgm:pt>
    <dgm:pt modelId="{077D67C4-83ED-4497-ABB4-399B9E9EE836}">
      <dgm:prSet/>
      <dgm:spPr/>
      <dgm:t>
        <a:bodyPr/>
        <a:lstStyle/>
        <a:p>
          <a:pPr>
            <a:defRPr cap="all"/>
          </a:pPr>
          <a:r>
            <a:rPr lang="en-US" dirty="0"/>
            <a:t>It is what it is</a:t>
          </a:r>
        </a:p>
      </dgm:t>
    </dgm:pt>
    <dgm:pt modelId="{DF6044F7-B9FD-4A62-8721-15C1202AE630}" type="parTrans" cxnId="{359AB773-630A-48DA-8767-F42F3F801B3C}">
      <dgm:prSet/>
      <dgm:spPr/>
      <dgm:t>
        <a:bodyPr/>
        <a:lstStyle/>
        <a:p>
          <a:endParaRPr lang="en-US"/>
        </a:p>
      </dgm:t>
    </dgm:pt>
    <dgm:pt modelId="{13D70E4F-8532-46FA-B6AC-5C9EBEDFD247}" type="sibTrans" cxnId="{359AB773-630A-48DA-8767-F42F3F801B3C}">
      <dgm:prSet/>
      <dgm:spPr/>
      <dgm:t>
        <a:bodyPr/>
        <a:lstStyle/>
        <a:p>
          <a:endParaRPr lang="en-US"/>
        </a:p>
      </dgm:t>
    </dgm:pt>
    <dgm:pt modelId="{9E67107C-7BBB-465D-BD21-997187885286}">
      <dgm:prSet/>
      <dgm:spPr/>
      <dgm:t>
        <a:bodyPr/>
        <a:lstStyle/>
        <a:p>
          <a:pPr>
            <a:defRPr cap="all"/>
          </a:pPr>
          <a:r>
            <a:rPr lang="en-US" dirty="0" smtClean="0"/>
            <a:t>plan ahead</a:t>
          </a:r>
          <a:endParaRPr lang="en-US" dirty="0"/>
        </a:p>
      </dgm:t>
    </dgm:pt>
    <dgm:pt modelId="{7FD30EE9-8816-4210-BCEB-DB3BF5A45CFA}" type="parTrans" cxnId="{7D1FEA6D-F332-4F1B-BACF-42AC57416A39}">
      <dgm:prSet/>
      <dgm:spPr/>
      <dgm:t>
        <a:bodyPr/>
        <a:lstStyle/>
        <a:p>
          <a:endParaRPr lang="en-US"/>
        </a:p>
      </dgm:t>
    </dgm:pt>
    <dgm:pt modelId="{C2816FCD-1AD2-4C50-962B-CF3E0546A5A4}" type="sibTrans" cxnId="{7D1FEA6D-F332-4F1B-BACF-42AC57416A39}">
      <dgm:prSet/>
      <dgm:spPr/>
      <dgm:t>
        <a:bodyPr/>
        <a:lstStyle/>
        <a:p>
          <a:endParaRPr lang="en-US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6"/>
      <dgm:spPr/>
    </dgm:pt>
    <dgm:pt modelId="{E3F362C5-CA6A-4AE7-BE60-021A02C58117}" type="pres">
      <dgm:prSet presAssocID="{DC13AB6D-DEA2-4CBB-AC69-1EF1A6AD15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6"/>
      <dgm:spPr/>
    </dgm:pt>
    <dgm:pt modelId="{59BA8133-B518-4537-9881-3822CD7CAD06}" type="pres">
      <dgm:prSet presAssocID="{53742231-981F-480A-940F-203EC2F742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6"/>
      <dgm:spPr/>
    </dgm:pt>
    <dgm:pt modelId="{5FF658BC-830B-42C7-99ED-06DBBA838B7B}" type="pres">
      <dgm:prSet presAssocID="{9EF41CC5-EF3B-4A6D-8229-3F1333EADFB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4D2A63F0-3549-43C5-903F-D6F6E495EE1D}" type="pres">
      <dgm:prSet presAssocID="{077D67C4-83ED-4497-ABB4-399B9E9EE836}" presName="compNode" presStyleCnt="0"/>
      <dgm:spPr/>
    </dgm:pt>
    <dgm:pt modelId="{D71D0708-9C22-45FE-ABCF-8946025CA29C}" type="pres">
      <dgm:prSet presAssocID="{077D67C4-83ED-4497-ABB4-399B9E9EE836}" presName="iconBgRect" presStyleLbl="bgShp" presStyleIdx="3" presStyleCnt="6"/>
      <dgm:spPr/>
    </dgm:pt>
    <dgm:pt modelId="{1A7C38B9-0624-488C-BF91-2EF911FFB26D}" type="pres">
      <dgm:prSet presAssocID="{077D67C4-83ED-4497-ABB4-399B9E9EE83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2692415-6F3D-4E5F-AA77-1225C476AF11}" type="pres">
      <dgm:prSet presAssocID="{077D67C4-83ED-4497-ABB4-399B9E9EE836}" presName="spaceRect" presStyleCnt="0"/>
      <dgm:spPr/>
    </dgm:pt>
    <dgm:pt modelId="{2D48C049-E2F6-4A2C-BB65-76BEC7030312}" type="pres">
      <dgm:prSet presAssocID="{077D67C4-83ED-4497-ABB4-399B9E9EE836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2CCBC33-E372-4DC2-9B43-CA7E0CDC83D6}" type="pres">
      <dgm:prSet presAssocID="{13D70E4F-8532-46FA-B6AC-5C9EBEDFD247}" presName="sibTrans" presStyleCnt="0"/>
      <dgm:spPr/>
    </dgm:pt>
    <dgm:pt modelId="{A73E75E9-6B33-4752-8477-89C0B6916CEF}" type="pres">
      <dgm:prSet presAssocID="{05CDB0D5-1DFC-4BE5-B2AB-2B9AFD7F48B6}" presName="compNode" presStyleCnt="0"/>
      <dgm:spPr/>
    </dgm:pt>
    <dgm:pt modelId="{FB1E07B2-46F2-4BFA-B5A1-8BC41BF2212E}" type="pres">
      <dgm:prSet presAssocID="{05CDB0D5-1DFC-4BE5-B2AB-2B9AFD7F48B6}" presName="iconBgRect" presStyleLbl="bgShp" presStyleIdx="4" presStyleCnt="6"/>
      <dgm:spPr/>
    </dgm:pt>
    <dgm:pt modelId="{2225CE45-5670-4D62-A7D3-76DB502F9712}" type="pres">
      <dgm:prSet presAssocID="{05CDB0D5-1DFC-4BE5-B2AB-2B9AFD7F48B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DD62F194-2C31-4484-8EEB-692EB3EB9075}" type="pres">
      <dgm:prSet presAssocID="{05CDB0D5-1DFC-4BE5-B2AB-2B9AFD7F48B6}" presName="spaceRect" presStyleCnt="0"/>
      <dgm:spPr/>
    </dgm:pt>
    <dgm:pt modelId="{02A5E0C9-3928-49C1-804F-08CACEC4E552}" type="pres">
      <dgm:prSet presAssocID="{05CDB0D5-1DFC-4BE5-B2AB-2B9AFD7F48B6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9506AB7-E04F-4FE7-A18D-A18C21FDA6AD}" type="pres">
      <dgm:prSet presAssocID="{F1D27C49-6DED-465D-B476-22EB787EEEDE}" presName="sibTrans" presStyleCnt="0"/>
      <dgm:spPr/>
    </dgm:pt>
    <dgm:pt modelId="{B63B0B97-3DAA-4641-8C03-078E26A5D36D}" type="pres">
      <dgm:prSet presAssocID="{9E67107C-7BBB-465D-BD21-997187885286}" presName="compNode" presStyleCnt="0"/>
      <dgm:spPr/>
    </dgm:pt>
    <dgm:pt modelId="{1561F568-07D5-43F8-8EC9-CDEDF72112C3}" type="pres">
      <dgm:prSet presAssocID="{9E67107C-7BBB-465D-BD21-997187885286}" presName="iconBgRect" presStyleLbl="bgShp" presStyleIdx="5" presStyleCnt="6"/>
      <dgm:spPr/>
    </dgm:pt>
    <dgm:pt modelId="{AB96C717-8B11-4845-BDC3-46696CE35B2A}" type="pres">
      <dgm:prSet presAssocID="{9E67107C-7BBB-465D-BD21-997187885286}" presName="iconRect" presStyleLbl="node1" presStyleIdx="5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581A3AC0-0A7F-4E19-9464-A9BCBF875B61}" type="pres">
      <dgm:prSet presAssocID="{9E67107C-7BBB-465D-BD21-997187885286}" presName="spaceRect" presStyleCnt="0"/>
      <dgm:spPr/>
    </dgm:pt>
    <dgm:pt modelId="{55B159CC-4056-4FD8-81C6-45DE99395D91}" type="pres">
      <dgm:prSet presAssocID="{9E67107C-7BBB-465D-BD21-997187885286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359AB773-630A-48DA-8767-F42F3F801B3C}" srcId="{8AA20905-3954-474B-A606-562BCA026DC1}" destId="{077D67C4-83ED-4497-ABB4-399B9E9EE836}" srcOrd="3" destOrd="0" parTransId="{DF6044F7-B9FD-4A62-8721-15C1202AE630}" sibTransId="{13D70E4F-8532-46FA-B6AC-5C9EBEDFD247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CCDED56B-85A1-4EDC-90D7-67CD486DEA24}" srcId="{8AA20905-3954-474B-A606-562BCA026DC1}" destId="{05CDB0D5-1DFC-4BE5-B2AB-2B9AFD7F48B6}" srcOrd="4" destOrd="0" parTransId="{E2709B73-2AE6-439B-B7C3-3529CBC7C390}" sibTransId="{F1D27C49-6DED-465D-B476-22EB787EEEDE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E996EBFB-847B-490D-B768-D05C90DC1D74}" type="presOf" srcId="{05CDB0D5-1DFC-4BE5-B2AB-2B9AFD7F48B6}" destId="{02A5E0C9-3928-49C1-804F-08CACEC4E552}" srcOrd="0" destOrd="0" presId="urn:microsoft.com/office/officeart/2018/5/layout/IconCircleLabelList"/>
    <dgm:cxn modelId="{958F54D5-81A1-4283-B50C-05194D3214CC}" type="presOf" srcId="{9E67107C-7BBB-465D-BD21-997187885286}" destId="{55B159CC-4056-4FD8-81C6-45DE99395D91}" srcOrd="0" destOrd="0" presId="urn:microsoft.com/office/officeart/2018/5/layout/IconCircleLabelList"/>
    <dgm:cxn modelId="{7D1FEA6D-F332-4F1B-BACF-42AC57416A39}" srcId="{8AA20905-3954-474B-A606-562BCA026DC1}" destId="{9E67107C-7BBB-465D-BD21-997187885286}" srcOrd="5" destOrd="0" parTransId="{7FD30EE9-8816-4210-BCEB-DB3BF5A45CFA}" sibTransId="{C2816FCD-1AD2-4C50-962B-CF3E0546A5A4}"/>
    <dgm:cxn modelId="{14FAF945-6935-44C1-9C73-3349DE825A9D}" type="presOf" srcId="{077D67C4-83ED-4497-ABB4-399B9E9EE836}" destId="{2D48C049-E2F6-4A2C-BB65-76BEC7030312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42DE544B-963E-48BE-A150-E63680ACB8B9}" type="presParOf" srcId="{F1F413A5-77DF-4C06-8100-118334054132}" destId="{5EFAB883-4A6A-45C2-B1A4-AE5EAEB4D284}" srcOrd="5" destOrd="0" presId="urn:microsoft.com/office/officeart/2018/5/layout/IconCircleLabelList"/>
    <dgm:cxn modelId="{1E783262-86EC-444B-8333-11BF2EA01809}" type="presParOf" srcId="{F1F413A5-77DF-4C06-8100-118334054132}" destId="{4D2A63F0-3549-43C5-903F-D6F6E495EE1D}" srcOrd="6" destOrd="0" presId="urn:microsoft.com/office/officeart/2018/5/layout/IconCircleLabelList"/>
    <dgm:cxn modelId="{F06F376F-EFC2-4BFC-80CB-E315AC8D4F56}" type="presParOf" srcId="{4D2A63F0-3549-43C5-903F-D6F6E495EE1D}" destId="{D71D0708-9C22-45FE-ABCF-8946025CA29C}" srcOrd="0" destOrd="0" presId="urn:microsoft.com/office/officeart/2018/5/layout/IconCircleLabelList"/>
    <dgm:cxn modelId="{356752A1-3CF9-4439-9ACB-DFB50A7523E0}" type="presParOf" srcId="{4D2A63F0-3549-43C5-903F-D6F6E495EE1D}" destId="{1A7C38B9-0624-488C-BF91-2EF911FFB26D}" srcOrd="1" destOrd="0" presId="urn:microsoft.com/office/officeart/2018/5/layout/IconCircleLabelList"/>
    <dgm:cxn modelId="{4A22C938-890D-432E-BCAE-220FE7CBB71D}" type="presParOf" srcId="{4D2A63F0-3549-43C5-903F-D6F6E495EE1D}" destId="{72692415-6F3D-4E5F-AA77-1225C476AF11}" srcOrd="2" destOrd="0" presId="urn:microsoft.com/office/officeart/2018/5/layout/IconCircleLabelList"/>
    <dgm:cxn modelId="{50F411EA-867F-456E-B31E-2786335578E9}" type="presParOf" srcId="{4D2A63F0-3549-43C5-903F-D6F6E495EE1D}" destId="{2D48C049-E2F6-4A2C-BB65-76BEC7030312}" srcOrd="3" destOrd="0" presId="urn:microsoft.com/office/officeart/2018/5/layout/IconCircleLabelList"/>
    <dgm:cxn modelId="{5E544BBA-178C-4CE9-A589-7686ED121EB1}" type="presParOf" srcId="{F1F413A5-77DF-4C06-8100-118334054132}" destId="{E2CCBC33-E372-4DC2-9B43-CA7E0CDC83D6}" srcOrd="7" destOrd="0" presId="urn:microsoft.com/office/officeart/2018/5/layout/IconCircleLabelList"/>
    <dgm:cxn modelId="{81E37AE6-57A8-4EBA-80B3-B9C36E6CBB46}" type="presParOf" srcId="{F1F413A5-77DF-4C06-8100-118334054132}" destId="{A73E75E9-6B33-4752-8477-89C0B6916CEF}" srcOrd="8" destOrd="0" presId="urn:microsoft.com/office/officeart/2018/5/layout/IconCircleLabelList"/>
    <dgm:cxn modelId="{7A5A673F-1A1C-4E6C-BE4A-45F179520A85}" type="presParOf" srcId="{A73E75E9-6B33-4752-8477-89C0B6916CEF}" destId="{FB1E07B2-46F2-4BFA-B5A1-8BC41BF2212E}" srcOrd="0" destOrd="0" presId="urn:microsoft.com/office/officeart/2018/5/layout/IconCircleLabelList"/>
    <dgm:cxn modelId="{C0831340-A208-47AA-9975-A1C8462C4B8D}" type="presParOf" srcId="{A73E75E9-6B33-4752-8477-89C0B6916CEF}" destId="{2225CE45-5670-4D62-A7D3-76DB502F9712}" srcOrd="1" destOrd="0" presId="urn:microsoft.com/office/officeart/2018/5/layout/IconCircleLabelList"/>
    <dgm:cxn modelId="{661E2F35-E509-4D44-A34E-B8265A58AB7D}" type="presParOf" srcId="{A73E75E9-6B33-4752-8477-89C0B6916CEF}" destId="{DD62F194-2C31-4484-8EEB-692EB3EB9075}" srcOrd="2" destOrd="0" presId="urn:microsoft.com/office/officeart/2018/5/layout/IconCircleLabelList"/>
    <dgm:cxn modelId="{6B8E0D8E-C1AF-4455-B8E6-63F1C441E766}" type="presParOf" srcId="{A73E75E9-6B33-4752-8477-89C0B6916CEF}" destId="{02A5E0C9-3928-49C1-804F-08CACEC4E552}" srcOrd="3" destOrd="0" presId="urn:microsoft.com/office/officeart/2018/5/layout/IconCircleLabelList"/>
    <dgm:cxn modelId="{2CAF830E-3776-491E-AF6B-6142793A929F}" type="presParOf" srcId="{F1F413A5-77DF-4C06-8100-118334054132}" destId="{F9506AB7-E04F-4FE7-A18D-A18C21FDA6AD}" srcOrd="9" destOrd="0" presId="urn:microsoft.com/office/officeart/2018/5/layout/IconCircleLabelList"/>
    <dgm:cxn modelId="{71DA7993-1496-4FD5-9909-E78F954B0DFA}" type="presParOf" srcId="{F1F413A5-77DF-4C06-8100-118334054132}" destId="{B63B0B97-3DAA-4641-8C03-078E26A5D36D}" srcOrd="10" destOrd="0" presId="urn:microsoft.com/office/officeart/2018/5/layout/IconCircleLabelList"/>
    <dgm:cxn modelId="{55DE3A3E-6C71-425A-B359-1A12A280B445}" type="presParOf" srcId="{B63B0B97-3DAA-4641-8C03-078E26A5D36D}" destId="{1561F568-07D5-43F8-8EC9-CDEDF72112C3}" srcOrd="0" destOrd="0" presId="urn:microsoft.com/office/officeart/2018/5/layout/IconCircleLabelList"/>
    <dgm:cxn modelId="{B3335B90-1BF2-4AB9-AD0C-C21B62AD46F3}" type="presParOf" srcId="{B63B0B97-3DAA-4641-8C03-078E26A5D36D}" destId="{AB96C717-8B11-4845-BDC3-46696CE35B2A}" srcOrd="1" destOrd="0" presId="urn:microsoft.com/office/officeart/2018/5/layout/IconCircleLabelList"/>
    <dgm:cxn modelId="{D0E80A5D-88C1-414D-B49C-05B1F93EEEFC}" type="presParOf" srcId="{B63B0B97-3DAA-4641-8C03-078E26A5D36D}" destId="{581A3AC0-0A7F-4E19-9464-A9BCBF875B61}" srcOrd="2" destOrd="0" presId="urn:microsoft.com/office/officeart/2018/5/layout/IconCircleLabelList"/>
    <dgm:cxn modelId="{29CD37B8-B3BD-44B8-851C-CE423B6485E4}" type="presParOf" srcId="{B63B0B97-3DAA-4641-8C03-078E26A5D36D}" destId="{55B159CC-4056-4FD8-81C6-45DE99395D9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You Can Rewire your buttons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24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240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It is what it is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 sz="2400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 sz="24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Talk sense to yourself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24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2400"/>
        </a:p>
      </dgm:t>
    </dgm:pt>
    <dgm:pt modelId="{006BAC96-1177-4C6A-8E19-D700E70A48DC}">
      <dgm:prSet custT="1"/>
      <dgm:spPr/>
      <dgm:t>
        <a:bodyPr/>
        <a:lstStyle/>
        <a:p>
          <a:pPr>
            <a:defRPr cap="all"/>
          </a:pPr>
          <a:r>
            <a:rPr lang="en-US" sz="1800" dirty="0"/>
            <a:t>Be a neutral observer</a:t>
          </a:r>
        </a:p>
      </dgm:t>
    </dgm:pt>
    <dgm:pt modelId="{4F274109-0148-4609-8A31-F65F5B9B9E85}" type="parTrans" cxnId="{7F1FF7BC-E0BB-4C39-9182-2976E0310161}">
      <dgm:prSet/>
      <dgm:spPr/>
      <dgm:t>
        <a:bodyPr/>
        <a:lstStyle/>
        <a:p>
          <a:endParaRPr lang="en-US" sz="2400"/>
        </a:p>
      </dgm:t>
    </dgm:pt>
    <dgm:pt modelId="{CCA7AC45-03B2-4B77-96EA-A388BE7228F5}" type="sibTrans" cxnId="{7F1FF7BC-E0BB-4C39-9182-2976E0310161}">
      <dgm:prSet/>
      <dgm:spPr/>
      <dgm:t>
        <a:bodyPr/>
        <a:lstStyle/>
        <a:p>
          <a:endParaRPr lang="en-US" sz="2400"/>
        </a:p>
      </dgm:t>
    </dgm:pt>
    <dgm:pt modelId="{7577F304-1144-45E4-9647-672791FFD23D}">
      <dgm:prSet custT="1"/>
      <dgm:spPr/>
      <dgm:t>
        <a:bodyPr/>
        <a:lstStyle/>
        <a:p>
          <a:pPr>
            <a:defRPr cap="all"/>
          </a:pPr>
          <a:r>
            <a:rPr lang="en-US" sz="1800" dirty="0"/>
            <a:t>Unemotional language</a:t>
          </a:r>
        </a:p>
      </dgm:t>
    </dgm:pt>
    <dgm:pt modelId="{4A3A5E92-F63F-4700-98C8-B09279E7D5BD}" type="parTrans" cxnId="{94406D13-32BF-4BE9-8C8C-9E41A501D5CB}">
      <dgm:prSet/>
      <dgm:spPr/>
      <dgm:t>
        <a:bodyPr/>
        <a:lstStyle/>
        <a:p>
          <a:endParaRPr lang="en-US" sz="2400"/>
        </a:p>
      </dgm:t>
    </dgm:pt>
    <dgm:pt modelId="{E72A5484-B747-4CA5-8881-D4B670030E86}" type="sibTrans" cxnId="{94406D13-32BF-4BE9-8C8C-9E41A501D5CB}">
      <dgm:prSet/>
      <dgm:spPr/>
      <dgm:t>
        <a:bodyPr/>
        <a:lstStyle/>
        <a:p>
          <a:endParaRPr lang="en-US" sz="2400"/>
        </a:p>
      </dgm:t>
    </dgm:pt>
    <dgm:pt modelId="{98B861AA-9587-46C4-AB0D-F95DC1420F76}">
      <dgm:prSet custT="1"/>
      <dgm:spPr/>
      <dgm:t>
        <a:bodyPr/>
        <a:lstStyle/>
        <a:p>
          <a:pPr>
            <a:defRPr cap="all"/>
          </a:pPr>
          <a:r>
            <a:rPr lang="en-US" sz="1800" dirty="0"/>
            <a:t>Lessons learned</a:t>
          </a:r>
        </a:p>
      </dgm:t>
    </dgm:pt>
    <dgm:pt modelId="{5DD8C9BE-1AE5-4553-A717-DD58FD5FA475}" type="parTrans" cxnId="{E03064CC-E81B-47C7-AFCB-076A029393E2}">
      <dgm:prSet/>
      <dgm:spPr/>
      <dgm:t>
        <a:bodyPr/>
        <a:lstStyle/>
        <a:p>
          <a:endParaRPr lang="en-US" sz="2400"/>
        </a:p>
      </dgm:t>
    </dgm:pt>
    <dgm:pt modelId="{A345CA0D-5BB9-42A7-8308-7DEF250CDB1D}" type="sibTrans" cxnId="{E03064CC-E81B-47C7-AFCB-076A029393E2}">
      <dgm:prSet/>
      <dgm:spPr/>
      <dgm:t>
        <a:bodyPr/>
        <a:lstStyle/>
        <a:p>
          <a:endParaRPr lang="en-US" sz="24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6"/>
      <dgm:spPr/>
    </dgm:pt>
    <dgm:pt modelId="{E3F362C5-CA6A-4AE7-BE60-021A02C58117}" type="pres">
      <dgm:prSet presAssocID="{DC13AB6D-DEA2-4CBB-AC69-1EF1A6AD15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6"/>
      <dgm:spPr/>
    </dgm:pt>
    <dgm:pt modelId="{59BA8133-B518-4537-9881-3822CD7CAD06}" type="pres">
      <dgm:prSet presAssocID="{53742231-981F-480A-940F-203EC2F742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6"/>
      <dgm:spPr/>
    </dgm:pt>
    <dgm:pt modelId="{5FF658BC-830B-42C7-99ED-06DBBA838B7B}" type="pres">
      <dgm:prSet presAssocID="{9EF41CC5-EF3B-4A6D-8229-3F1333EADFB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6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FAB883-4A6A-45C2-B1A4-AE5EAEB4D284}" type="pres">
      <dgm:prSet presAssocID="{98E6DD7C-B953-4119-9F64-9914E467ECBF}" presName="sibTrans" presStyleCnt="0"/>
      <dgm:spPr/>
    </dgm:pt>
    <dgm:pt modelId="{2EF73B2D-70BC-41B2-A410-548285502222}" type="pres">
      <dgm:prSet presAssocID="{006BAC96-1177-4C6A-8E19-D700E70A48DC}" presName="compNode" presStyleCnt="0"/>
      <dgm:spPr/>
    </dgm:pt>
    <dgm:pt modelId="{081E3840-8BE5-42BB-9534-9C2975974163}" type="pres">
      <dgm:prSet presAssocID="{006BAC96-1177-4C6A-8E19-D700E70A48DC}" presName="iconBgRect" presStyleLbl="bgShp" presStyleIdx="3" presStyleCnt="6"/>
      <dgm:spPr/>
    </dgm:pt>
    <dgm:pt modelId="{0350CEEA-31F9-471C-84CE-0C7F6393FFBC}" type="pres">
      <dgm:prSet presAssocID="{006BAC96-1177-4C6A-8E19-D700E70A48DC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499D30F-7250-4E2D-BD23-63136D2F94EE}" type="pres">
      <dgm:prSet presAssocID="{006BAC96-1177-4C6A-8E19-D700E70A48DC}" presName="spaceRect" presStyleCnt="0"/>
      <dgm:spPr/>
    </dgm:pt>
    <dgm:pt modelId="{B1317593-BE94-4CEF-9B64-578DDA282E79}" type="pres">
      <dgm:prSet presAssocID="{006BAC96-1177-4C6A-8E19-D700E70A48DC}" presName="textRect" presStyleLbl="revTx" presStyleIdx="3" presStyleCnt="6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12627F0-698B-4DED-84C5-F76E427C6105}" type="pres">
      <dgm:prSet presAssocID="{CCA7AC45-03B2-4B77-96EA-A388BE7228F5}" presName="sibTrans" presStyleCnt="0"/>
      <dgm:spPr/>
    </dgm:pt>
    <dgm:pt modelId="{1CDD57FF-7657-408A-A437-7C16A67B07D0}" type="pres">
      <dgm:prSet presAssocID="{7577F304-1144-45E4-9647-672791FFD23D}" presName="compNode" presStyleCnt="0"/>
      <dgm:spPr/>
    </dgm:pt>
    <dgm:pt modelId="{4D3B20A1-57AE-4BF1-84CD-9FF0B53FF5B9}" type="pres">
      <dgm:prSet presAssocID="{7577F304-1144-45E4-9647-672791FFD23D}" presName="iconBgRect" presStyleLbl="bgShp" presStyleIdx="4" presStyleCnt="6"/>
      <dgm:spPr/>
    </dgm:pt>
    <dgm:pt modelId="{F901C511-B50A-48C1-A151-8D5D864D99BD}" type="pres">
      <dgm:prSet presAssocID="{7577F304-1144-45E4-9647-672791FFD23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DE8B3C22-6B0B-41D4-8275-8DF19CD34FE8}" type="pres">
      <dgm:prSet presAssocID="{7577F304-1144-45E4-9647-672791FFD23D}" presName="spaceRect" presStyleCnt="0"/>
      <dgm:spPr/>
    </dgm:pt>
    <dgm:pt modelId="{9DF151B6-F0C7-4ACA-A173-D6B85D6C4C9F}" type="pres">
      <dgm:prSet presAssocID="{7577F304-1144-45E4-9647-672791FFD23D}" presName="textRect" presStyleLbl="revTx" presStyleIdx="4" presStyleCnt="6" custScaleX="131942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6A3A03D-052F-4A8F-8A07-49115AC5B484}" type="pres">
      <dgm:prSet presAssocID="{E72A5484-B747-4CA5-8881-D4B670030E86}" presName="sibTrans" presStyleCnt="0"/>
      <dgm:spPr/>
    </dgm:pt>
    <dgm:pt modelId="{7BD9EAEC-5D9D-4519-91B4-CB9D9C11BB66}" type="pres">
      <dgm:prSet presAssocID="{98B861AA-9587-46C4-AB0D-F95DC1420F76}" presName="compNode" presStyleCnt="0"/>
      <dgm:spPr/>
    </dgm:pt>
    <dgm:pt modelId="{44CAF36D-BBFF-4B6B-81A7-D60AFDC3D87E}" type="pres">
      <dgm:prSet presAssocID="{98B861AA-9587-46C4-AB0D-F95DC1420F76}" presName="iconBgRect" presStyleLbl="bgShp" presStyleIdx="5" presStyleCnt="6"/>
      <dgm:spPr/>
    </dgm:pt>
    <dgm:pt modelId="{F5E03AAA-B128-4630-A87B-DAE2C6E8E765}" type="pres">
      <dgm:prSet presAssocID="{98B861AA-9587-46C4-AB0D-F95DC1420F7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EC301117-4655-4111-8FD2-C8EFAE0C4BB2}" type="pres">
      <dgm:prSet presAssocID="{98B861AA-9587-46C4-AB0D-F95DC1420F76}" presName="spaceRect" presStyleCnt="0"/>
      <dgm:spPr/>
    </dgm:pt>
    <dgm:pt modelId="{8EF43E41-921A-497A-AC5E-835ABFC1D9C5}" type="pres">
      <dgm:prSet presAssocID="{98B861AA-9587-46C4-AB0D-F95DC1420F76}" presName="textRect" presStyleLbl="revTx" presStyleIdx="5" presStyleCnt="6" custLinFactNeighborY="-110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7F1FF7BC-E0BB-4C39-9182-2976E0310161}" srcId="{8AA20905-3954-474B-A606-562BCA026DC1}" destId="{006BAC96-1177-4C6A-8E19-D700E70A48DC}" srcOrd="3" destOrd="0" parTransId="{4F274109-0148-4609-8A31-F65F5B9B9E85}" sibTransId="{CCA7AC45-03B2-4B77-96EA-A388BE7228F5}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84291CD0-8FF1-4880-BF5F-442760ED7392}" type="presOf" srcId="{7577F304-1144-45E4-9647-672791FFD23D}" destId="{9DF151B6-F0C7-4ACA-A173-D6B85D6C4C9F}" srcOrd="0" destOrd="0" presId="urn:microsoft.com/office/officeart/2018/5/layout/IconCircleLabelList"/>
    <dgm:cxn modelId="{E03064CC-E81B-47C7-AFCB-076A029393E2}" srcId="{8AA20905-3954-474B-A606-562BCA026DC1}" destId="{98B861AA-9587-46C4-AB0D-F95DC1420F76}" srcOrd="5" destOrd="0" parTransId="{5DD8C9BE-1AE5-4553-A717-DD58FD5FA475}" sibTransId="{A345CA0D-5BB9-42A7-8308-7DEF250CDB1D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0A601579-C83D-4CB2-B067-374A2D525766}" type="presOf" srcId="{006BAC96-1177-4C6A-8E19-D700E70A48DC}" destId="{B1317593-BE94-4CEF-9B64-578DDA282E79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3B22D31E-74D4-4C90-B100-48F4A801F68E}" type="presOf" srcId="{98B861AA-9587-46C4-AB0D-F95DC1420F76}" destId="{8EF43E41-921A-497A-AC5E-835ABFC1D9C5}" srcOrd="0" destOrd="0" presId="urn:microsoft.com/office/officeart/2018/5/layout/IconCircleLabelList"/>
    <dgm:cxn modelId="{94406D13-32BF-4BE9-8C8C-9E41A501D5CB}" srcId="{8AA20905-3954-474B-A606-562BCA026DC1}" destId="{7577F304-1144-45E4-9647-672791FFD23D}" srcOrd="4" destOrd="0" parTransId="{4A3A5E92-F63F-4700-98C8-B09279E7D5BD}" sibTransId="{E72A5484-B747-4CA5-8881-D4B670030E86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93189EF4-DAED-4563-B657-396F5CCB279E}" type="presParOf" srcId="{F1F413A5-77DF-4C06-8100-118334054132}" destId="{5EFAB883-4A6A-45C2-B1A4-AE5EAEB4D284}" srcOrd="5" destOrd="0" presId="urn:microsoft.com/office/officeart/2018/5/layout/IconCircleLabelList"/>
    <dgm:cxn modelId="{EA4557B9-D6FC-4956-9366-7104EDF11FF3}" type="presParOf" srcId="{F1F413A5-77DF-4C06-8100-118334054132}" destId="{2EF73B2D-70BC-41B2-A410-548285502222}" srcOrd="6" destOrd="0" presId="urn:microsoft.com/office/officeart/2018/5/layout/IconCircleLabelList"/>
    <dgm:cxn modelId="{6C9BFDF3-E7A0-4D67-B893-B44CDDA68C57}" type="presParOf" srcId="{2EF73B2D-70BC-41B2-A410-548285502222}" destId="{081E3840-8BE5-42BB-9534-9C2975974163}" srcOrd="0" destOrd="0" presId="urn:microsoft.com/office/officeart/2018/5/layout/IconCircleLabelList"/>
    <dgm:cxn modelId="{9F204DA8-98D9-4209-8DC9-0E797AFAD324}" type="presParOf" srcId="{2EF73B2D-70BC-41B2-A410-548285502222}" destId="{0350CEEA-31F9-471C-84CE-0C7F6393FFBC}" srcOrd="1" destOrd="0" presId="urn:microsoft.com/office/officeart/2018/5/layout/IconCircleLabelList"/>
    <dgm:cxn modelId="{52841510-1E20-49E3-97D5-572E68F94D6D}" type="presParOf" srcId="{2EF73B2D-70BC-41B2-A410-548285502222}" destId="{6499D30F-7250-4E2D-BD23-63136D2F94EE}" srcOrd="2" destOrd="0" presId="urn:microsoft.com/office/officeart/2018/5/layout/IconCircleLabelList"/>
    <dgm:cxn modelId="{0258737F-44F3-4380-BBA8-7B19717F0CE4}" type="presParOf" srcId="{2EF73B2D-70BC-41B2-A410-548285502222}" destId="{B1317593-BE94-4CEF-9B64-578DDA282E79}" srcOrd="3" destOrd="0" presId="urn:microsoft.com/office/officeart/2018/5/layout/IconCircleLabelList"/>
    <dgm:cxn modelId="{E0845740-FA6D-4B89-9B9D-851F14E5562C}" type="presParOf" srcId="{F1F413A5-77DF-4C06-8100-118334054132}" destId="{712627F0-698B-4DED-84C5-F76E427C6105}" srcOrd="7" destOrd="0" presId="urn:microsoft.com/office/officeart/2018/5/layout/IconCircleLabelList"/>
    <dgm:cxn modelId="{1B5DEE13-9FDF-472F-B26B-1BE1F7857004}" type="presParOf" srcId="{F1F413A5-77DF-4C06-8100-118334054132}" destId="{1CDD57FF-7657-408A-A437-7C16A67B07D0}" srcOrd="8" destOrd="0" presId="urn:microsoft.com/office/officeart/2018/5/layout/IconCircleLabelList"/>
    <dgm:cxn modelId="{DD4194E3-013C-4071-A924-710622D11E00}" type="presParOf" srcId="{1CDD57FF-7657-408A-A437-7C16A67B07D0}" destId="{4D3B20A1-57AE-4BF1-84CD-9FF0B53FF5B9}" srcOrd="0" destOrd="0" presId="urn:microsoft.com/office/officeart/2018/5/layout/IconCircleLabelList"/>
    <dgm:cxn modelId="{6761ECEF-4540-409A-B349-0B0B41496762}" type="presParOf" srcId="{1CDD57FF-7657-408A-A437-7C16A67B07D0}" destId="{F901C511-B50A-48C1-A151-8D5D864D99BD}" srcOrd="1" destOrd="0" presId="urn:microsoft.com/office/officeart/2018/5/layout/IconCircleLabelList"/>
    <dgm:cxn modelId="{4D8C2DB5-C7E7-4510-A0B1-8CFEFA6A038C}" type="presParOf" srcId="{1CDD57FF-7657-408A-A437-7C16A67B07D0}" destId="{DE8B3C22-6B0B-41D4-8275-8DF19CD34FE8}" srcOrd="2" destOrd="0" presId="urn:microsoft.com/office/officeart/2018/5/layout/IconCircleLabelList"/>
    <dgm:cxn modelId="{2E5582B3-07B6-4D5B-9821-9E429635B9B9}" type="presParOf" srcId="{1CDD57FF-7657-408A-A437-7C16A67B07D0}" destId="{9DF151B6-F0C7-4ACA-A173-D6B85D6C4C9F}" srcOrd="3" destOrd="0" presId="urn:microsoft.com/office/officeart/2018/5/layout/IconCircleLabelList"/>
    <dgm:cxn modelId="{34AEC387-7DB0-49F6-9C94-BFBDF00659BF}" type="presParOf" srcId="{F1F413A5-77DF-4C06-8100-118334054132}" destId="{A6A3A03D-052F-4A8F-8A07-49115AC5B484}" srcOrd="9" destOrd="0" presId="urn:microsoft.com/office/officeart/2018/5/layout/IconCircleLabelList"/>
    <dgm:cxn modelId="{4CD8FD84-441E-4258-BE53-0128DCA63102}" type="presParOf" srcId="{F1F413A5-77DF-4C06-8100-118334054132}" destId="{7BD9EAEC-5D9D-4519-91B4-CB9D9C11BB66}" srcOrd="10" destOrd="0" presId="urn:microsoft.com/office/officeart/2018/5/layout/IconCircleLabelList"/>
    <dgm:cxn modelId="{C4F37146-3FFA-4F9E-834B-5DCA6558C2CA}" type="presParOf" srcId="{7BD9EAEC-5D9D-4519-91B4-CB9D9C11BB66}" destId="{44CAF36D-BBFF-4B6B-81A7-D60AFDC3D87E}" srcOrd="0" destOrd="0" presId="urn:microsoft.com/office/officeart/2018/5/layout/IconCircleLabelList"/>
    <dgm:cxn modelId="{376AAAF2-1DD5-4106-8BAD-4D6CF3F86CE6}" type="presParOf" srcId="{7BD9EAEC-5D9D-4519-91B4-CB9D9C11BB66}" destId="{F5E03AAA-B128-4630-A87B-DAE2C6E8E765}" srcOrd="1" destOrd="0" presId="urn:microsoft.com/office/officeart/2018/5/layout/IconCircleLabelList"/>
    <dgm:cxn modelId="{427D5FCF-5E28-47E5-9F40-A2E263799903}" type="presParOf" srcId="{7BD9EAEC-5D9D-4519-91B4-CB9D9C11BB66}" destId="{EC301117-4655-4111-8FD2-C8EFAE0C4BB2}" srcOrd="2" destOrd="0" presId="urn:microsoft.com/office/officeart/2018/5/layout/IconCircleLabelList"/>
    <dgm:cxn modelId="{BAC37088-169B-447B-B60F-107E0D1673E0}" type="presParOf" srcId="{7BD9EAEC-5D9D-4519-91B4-CB9D9C11BB66}" destId="{8EF43E41-921A-497A-AC5E-835ABFC1D9C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/>
      <dgm:spPr/>
      <dgm:t>
        <a:bodyPr/>
        <a:lstStyle/>
        <a:p>
          <a:pPr>
            <a:defRPr cap="all"/>
          </a:pPr>
          <a:r>
            <a:rPr lang="en-US" dirty="0" smtClean="0"/>
            <a:t>ID and reframe triggers</a:t>
          </a:r>
          <a:endParaRPr lang="en-US" dirty="0"/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/>
        </a:p>
      </dgm:t>
    </dgm:pt>
    <dgm:pt modelId="{53742231-981F-480A-940F-203EC2F7423F}">
      <dgm:prSet/>
      <dgm:spPr/>
      <dgm:t>
        <a:bodyPr/>
        <a:lstStyle/>
        <a:p>
          <a:pPr>
            <a:defRPr cap="all"/>
          </a:pPr>
          <a:r>
            <a:rPr lang="en-US" dirty="0" smtClean="0"/>
            <a:t>Help to see positive</a:t>
          </a:r>
          <a:endParaRPr lang="en-US" dirty="0"/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/>
        </a:p>
      </dgm:t>
    </dgm:pt>
    <dgm:pt modelId="{077D67C4-83ED-4497-ABB4-399B9E9EE836}">
      <dgm:prSet/>
      <dgm:spPr/>
      <dgm:t>
        <a:bodyPr/>
        <a:lstStyle/>
        <a:p>
          <a:pPr>
            <a:defRPr cap="all"/>
          </a:pPr>
          <a:r>
            <a:rPr lang="en-US" dirty="0" smtClean="0"/>
            <a:t>Help to accept</a:t>
          </a:r>
          <a:endParaRPr lang="en-US" dirty="0"/>
        </a:p>
      </dgm:t>
    </dgm:pt>
    <dgm:pt modelId="{DF6044F7-B9FD-4A62-8721-15C1202AE630}" type="parTrans" cxnId="{359AB773-630A-48DA-8767-F42F3F801B3C}">
      <dgm:prSet/>
      <dgm:spPr/>
      <dgm:t>
        <a:bodyPr/>
        <a:lstStyle/>
        <a:p>
          <a:endParaRPr lang="en-US"/>
        </a:p>
      </dgm:t>
    </dgm:pt>
    <dgm:pt modelId="{13D70E4F-8532-46FA-B6AC-5C9EBEDFD247}" type="sibTrans" cxnId="{359AB773-630A-48DA-8767-F42F3F801B3C}">
      <dgm:prSet/>
      <dgm:spPr/>
      <dgm:t>
        <a:bodyPr/>
        <a:lstStyle/>
        <a:p>
          <a:endParaRPr lang="en-US"/>
        </a:p>
      </dgm:t>
    </dgm:pt>
    <dgm:pt modelId="{07C918C6-A063-4E07-BD76-CD2469F77824}">
      <dgm:prSet/>
      <dgm:spPr/>
      <dgm:t>
        <a:bodyPr/>
        <a:lstStyle/>
        <a:p>
          <a:pPr>
            <a:defRPr cap="all"/>
          </a:pPr>
          <a:r>
            <a:rPr lang="en-US" dirty="0" smtClean="0"/>
            <a:t>Get more help</a:t>
          </a:r>
          <a:endParaRPr lang="en-US" dirty="0"/>
        </a:p>
      </dgm:t>
    </dgm:pt>
    <dgm:pt modelId="{FEBDD1B2-7E3F-4400-BB6C-CA8FC0EBEABB}" type="parTrans" cxnId="{4A1AFED8-9D5B-4732-AC64-93FEFB772033}">
      <dgm:prSet/>
      <dgm:spPr/>
      <dgm:t>
        <a:bodyPr/>
        <a:lstStyle/>
        <a:p>
          <a:endParaRPr lang="en-US"/>
        </a:p>
      </dgm:t>
    </dgm:pt>
    <dgm:pt modelId="{745D0A53-2DEF-4BDC-8054-4731E63B1C3B}" type="sibTrans" cxnId="{4A1AFED8-9D5B-4732-AC64-93FEFB772033}">
      <dgm:prSet/>
      <dgm:spPr/>
      <dgm:t>
        <a:bodyPr/>
        <a:lstStyle/>
        <a:p>
          <a:endParaRPr lang="en-US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4"/>
      <dgm:spPr/>
    </dgm:pt>
    <dgm:pt modelId="{E3F362C5-CA6A-4AE7-BE60-021A02C58117}" type="pres">
      <dgm:prSet presAssocID="{DC13AB6D-DEA2-4CBB-AC69-1EF1A6AD151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4"/>
      <dgm:spPr/>
    </dgm:pt>
    <dgm:pt modelId="{59BA8133-B518-4537-9881-3822CD7CAD06}" type="pres">
      <dgm:prSet presAssocID="{53742231-981F-480A-940F-203EC2F7423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4D2A63F0-3549-43C5-903F-D6F6E495EE1D}" type="pres">
      <dgm:prSet presAssocID="{077D67C4-83ED-4497-ABB4-399B9E9EE836}" presName="compNode" presStyleCnt="0"/>
      <dgm:spPr/>
    </dgm:pt>
    <dgm:pt modelId="{D71D0708-9C22-45FE-ABCF-8946025CA29C}" type="pres">
      <dgm:prSet presAssocID="{077D67C4-83ED-4497-ABB4-399B9E9EE836}" presName="iconBgRect" presStyleLbl="bgShp" presStyleIdx="2" presStyleCnt="4"/>
      <dgm:spPr/>
    </dgm:pt>
    <dgm:pt modelId="{1A7C38B9-0624-488C-BF91-2EF911FFB26D}" type="pres">
      <dgm:prSet presAssocID="{077D67C4-83ED-4497-ABB4-399B9E9EE83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72692415-6F3D-4E5F-AA77-1225C476AF11}" type="pres">
      <dgm:prSet presAssocID="{077D67C4-83ED-4497-ABB4-399B9E9EE836}" presName="spaceRect" presStyleCnt="0"/>
      <dgm:spPr/>
    </dgm:pt>
    <dgm:pt modelId="{2D48C049-E2F6-4A2C-BB65-76BEC7030312}" type="pres">
      <dgm:prSet presAssocID="{077D67C4-83ED-4497-ABB4-399B9E9EE836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2CCBC33-E372-4DC2-9B43-CA7E0CDC83D6}" type="pres">
      <dgm:prSet presAssocID="{13D70E4F-8532-46FA-B6AC-5C9EBEDFD247}" presName="sibTrans" presStyleCnt="0"/>
      <dgm:spPr/>
    </dgm:pt>
    <dgm:pt modelId="{8CF9E048-4F6B-47A8-9B44-457DBA2239FD}" type="pres">
      <dgm:prSet presAssocID="{07C918C6-A063-4E07-BD76-CD2469F77824}" presName="compNode" presStyleCnt="0"/>
      <dgm:spPr/>
    </dgm:pt>
    <dgm:pt modelId="{A88F0C99-0195-41E2-8202-D8699129BE4F}" type="pres">
      <dgm:prSet presAssocID="{07C918C6-A063-4E07-BD76-CD2469F77824}" presName="iconBgRect" presStyleLbl="bgShp" presStyleIdx="3" presStyleCnt="4"/>
      <dgm:spPr/>
    </dgm:pt>
    <dgm:pt modelId="{91385413-70B9-48DC-9ED5-E0E705A1F484}" type="pres">
      <dgm:prSet presAssocID="{07C918C6-A063-4E07-BD76-CD2469F77824}" presName="iconRect" presStyleLbl="node1" presStyleIdx="3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0EE75FC6-005A-475A-80B3-CAB5A715A9AA}" type="pres">
      <dgm:prSet presAssocID="{07C918C6-A063-4E07-BD76-CD2469F77824}" presName="spaceRect" presStyleCnt="0"/>
      <dgm:spPr/>
    </dgm:pt>
    <dgm:pt modelId="{B4D2398B-623E-4167-AD4D-0C19ACAF0D91}" type="pres">
      <dgm:prSet presAssocID="{07C918C6-A063-4E07-BD76-CD2469F77824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14FAF945-6935-44C1-9C73-3349DE825A9D}" type="presOf" srcId="{077D67C4-83ED-4497-ABB4-399B9E9EE836}" destId="{2D48C049-E2F6-4A2C-BB65-76BEC7030312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1828AF41-A84D-45D3-B613-1987C31D8BEE}" type="presOf" srcId="{07C918C6-A063-4E07-BD76-CD2469F77824}" destId="{B4D2398B-623E-4167-AD4D-0C19ACAF0D91}" srcOrd="0" destOrd="0" presId="urn:microsoft.com/office/officeart/2018/5/layout/IconCircleLabelList"/>
    <dgm:cxn modelId="{359AB773-630A-48DA-8767-F42F3F801B3C}" srcId="{8AA20905-3954-474B-A606-562BCA026DC1}" destId="{077D67C4-83ED-4497-ABB4-399B9E9EE836}" srcOrd="2" destOrd="0" parTransId="{DF6044F7-B9FD-4A62-8721-15C1202AE630}" sibTransId="{13D70E4F-8532-46FA-B6AC-5C9EBEDFD247}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4A1AFED8-9D5B-4732-AC64-93FEFB772033}" srcId="{8AA20905-3954-474B-A606-562BCA026DC1}" destId="{07C918C6-A063-4E07-BD76-CD2469F77824}" srcOrd="3" destOrd="0" parTransId="{FEBDD1B2-7E3F-4400-BB6C-CA8FC0EBEABB}" sibTransId="{745D0A53-2DEF-4BDC-8054-4731E63B1C3B}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1E783262-86EC-444B-8333-11BF2EA01809}" type="presParOf" srcId="{F1F413A5-77DF-4C06-8100-118334054132}" destId="{4D2A63F0-3549-43C5-903F-D6F6E495EE1D}" srcOrd="4" destOrd="0" presId="urn:microsoft.com/office/officeart/2018/5/layout/IconCircleLabelList"/>
    <dgm:cxn modelId="{F06F376F-EFC2-4BFC-80CB-E315AC8D4F56}" type="presParOf" srcId="{4D2A63F0-3549-43C5-903F-D6F6E495EE1D}" destId="{D71D0708-9C22-45FE-ABCF-8946025CA29C}" srcOrd="0" destOrd="0" presId="urn:microsoft.com/office/officeart/2018/5/layout/IconCircleLabelList"/>
    <dgm:cxn modelId="{356752A1-3CF9-4439-9ACB-DFB50A7523E0}" type="presParOf" srcId="{4D2A63F0-3549-43C5-903F-D6F6E495EE1D}" destId="{1A7C38B9-0624-488C-BF91-2EF911FFB26D}" srcOrd="1" destOrd="0" presId="urn:microsoft.com/office/officeart/2018/5/layout/IconCircleLabelList"/>
    <dgm:cxn modelId="{4A22C938-890D-432E-BCAE-220FE7CBB71D}" type="presParOf" srcId="{4D2A63F0-3549-43C5-903F-D6F6E495EE1D}" destId="{72692415-6F3D-4E5F-AA77-1225C476AF11}" srcOrd="2" destOrd="0" presId="urn:microsoft.com/office/officeart/2018/5/layout/IconCircleLabelList"/>
    <dgm:cxn modelId="{50F411EA-867F-456E-B31E-2786335578E9}" type="presParOf" srcId="{4D2A63F0-3549-43C5-903F-D6F6E495EE1D}" destId="{2D48C049-E2F6-4A2C-BB65-76BEC7030312}" srcOrd="3" destOrd="0" presId="urn:microsoft.com/office/officeart/2018/5/layout/IconCircleLabelList"/>
    <dgm:cxn modelId="{A839901F-6088-4020-9F8A-1F4CE7E17521}" type="presParOf" srcId="{F1F413A5-77DF-4C06-8100-118334054132}" destId="{E2CCBC33-E372-4DC2-9B43-CA7E0CDC83D6}" srcOrd="5" destOrd="0" presId="urn:microsoft.com/office/officeart/2018/5/layout/IconCircleLabelList"/>
    <dgm:cxn modelId="{DBB74B63-6114-4EA5-80FF-DABDE4F9EBA0}" type="presParOf" srcId="{F1F413A5-77DF-4C06-8100-118334054132}" destId="{8CF9E048-4F6B-47A8-9B44-457DBA2239FD}" srcOrd="6" destOrd="0" presId="urn:microsoft.com/office/officeart/2018/5/layout/IconCircleLabelList"/>
    <dgm:cxn modelId="{5C5F12FB-F663-450B-8567-89F1722AE6D0}" type="presParOf" srcId="{8CF9E048-4F6B-47A8-9B44-457DBA2239FD}" destId="{A88F0C99-0195-41E2-8202-D8699129BE4F}" srcOrd="0" destOrd="0" presId="urn:microsoft.com/office/officeart/2018/5/layout/IconCircleLabelList"/>
    <dgm:cxn modelId="{E18945B6-8201-4B32-91D7-1AAE9290BD6C}" type="presParOf" srcId="{8CF9E048-4F6B-47A8-9B44-457DBA2239FD}" destId="{91385413-70B9-48DC-9ED5-E0E705A1F484}" srcOrd="1" destOrd="0" presId="urn:microsoft.com/office/officeart/2018/5/layout/IconCircleLabelList"/>
    <dgm:cxn modelId="{801B37B0-F04C-4E6E-9B3A-1D651CF67E0D}" type="presParOf" srcId="{8CF9E048-4F6B-47A8-9B44-457DBA2239FD}" destId="{0EE75FC6-005A-475A-80B3-CAB5A715A9AA}" srcOrd="2" destOrd="0" presId="urn:microsoft.com/office/officeart/2018/5/layout/IconCircleLabelList"/>
    <dgm:cxn modelId="{CF5ABC7C-E48D-47F7-9BFB-38D811BA4DE8}" type="presParOf" srcId="{8CF9E048-4F6B-47A8-9B44-457DBA2239FD}" destId="{B4D2398B-623E-4167-AD4D-0C19ACAF0D9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DC13AB6D-DEA2-4CBB-AC69-1EF1A6AD1512}">
      <dgm:prSet custT="1"/>
      <dgm:spPr/>
      <dgm:t>
        <a:bodyPr/>
        <a:lstStyle/>
        <a:p>
          <a:pPr>
            <a:defRPr cap="all"/>
          </a:pPr>
          <a:r>
            <a:rPr lang="en-US" sz="1800" dirty="0"/>
            <a:t>Avoiding all conflict</a:t>
          </a:r>
        </a:p>
      </dgm:t>
    </dgm:pt>
    <dgm:pt modelId="{2C752582-D9FF-4E04-A92F-827DB4BB5C48}" type="parTrans" cxnId="{4B888393-351D-4489-90C9-5A68061AB236}">
      <dgm:prSet/>
      <dgm:spPr/>
      <dgm:t>
        <a:bodyPr/>
        <a:lstStyle/>
        <a:p>
          <a:endParaRPr lang="en-US" sz="2800"/>
        </a:p>
      </dgm:t>
    </dgm:pt>
    <dgm:pt modelId="{9C64CC83-643C-4E12-8F97-BC19DC031190}" type="sibTrans" cxnId="{4B888393-351D-4489-90C9-5A68061AB236}">
      <dgm:prSet/>
      <dgm:spPr/>
      <dgm:t>
        <a:bodyPr/>
        <a:lstStyle/>
        <a:p>
          <a:endParaRPr lang="en-US" sz="2800"/>
        </a:p>
      </dgm:t>
    </dgm:pt>
    <dgm:pt modelId="{53742231-981F-480A-940F-203EC2F7423F}">
      <dgm:prSet custT="1"/>
      <dgm:spPr/>
      <dgm:t>
        <a:bodyPr/>
        <a:lstStyle/>
        <a:p>
          <a:pPr>
            <a:defRPr cap="all"/>
          </a:pPr>
          <a:r>
            <a:rPr lang="en-US" sz="1800" dirty="0"/>
            <a:t>Ruminating (Dwelling on it)</a:t>
          </a:r>
        </a:p>
      </dgm:t>
    </dgm:pt>
    <dgm:pt modelId="{2FC75195-FBA1-43DE-85DD-40B4B3A2F1F3}" type="parTrans" cxnId="{F226B1C2-5D99-403A-8240-EAD6BD4D8534}">
      <dgm:prSet/>
      <dgm:spPr/>
      <dgm:t>
        <a:bodyPr/>
        <a:lstStyle/>
        <a:p>
          <a:endParaRPr lang="en-US" sz="2800"/>
        </a:p>
      </dgm:t>
    </dgm:pt>
    <dgm:pt modelId="{EF449C32-A7AE-4099-9E9B-9E2F736A89CE}" type="sibTrans" cxnId="{F226B1C2-5D99-403A-8240-EAD6BD4D8534}">
      <dgm:prSet/>
      <dgm:spPr/>
      <dgm:t>
        <a:bodyPr/>
        <a:lstStyle/>
        <a:p>
          <a:endParaRPr lang="en-US" sz="2800"/>
        </a:p>
      </dgm:t>
    </dgm:pt>
    <dgm:pt modelId="{9EF41CC5-EF3B-4A6D-8229-3F1333EADFB3}">
      <dgm:prSet custT="1"/>
      <dgm:spPr/>
      <dgm:t>
        <a:bodyPr/>
        <a:lstStyle/>
        <a:p>
          <a:pPr>
            <a:defRPr cap="all"/>
          </a:pPr>
          <a:r>
            <a:rPr lang="en-US" sz="1800" dirty="0"/>
            <a:t>Exercise that </a:t>
          </a:r>
          <a:r>
            <a:rPr lang="en-US" sz="1800" dirty="0" smtClean="0"/>
            <a:t>Revs </a:t>
          </a:r>
          <a:r>
            <a:rPr lang="en-US" sz="1800" dirty="0"/>
            <a:t>you up</a:t>
          </a:r>
        </a:p>
      </dgm:t>
    </dgm:pt>
    <dgm:pt modelId="{DAEF1C7D-B0C5-46FA-BED3-8A54E918D3E0}" type="parTrans" cxnId="{E476EEBC-7C9F-4E07-BD58-1044B9769B64}">
      <dgm:prSet/>
      <dgm:spPr/>
      <dgm:t>
        <a:bodyPr/>
        <a:lstStyle/>
        <a:p>
          <a:endParaRPr lang="en-US" sz="2800"/>
        </a:p>
      </dgm:t>
    </dgm:pt>
    <dgm:pt modelId="{98E6DD7C-B953-4119-9F64-9914E467ECBF}" type="sibTrans" cxnId="{E476EEBC-7C9F-4E07-BD58-1044B9769B64}">
      <dgm:prSet/>
      <dgm:spPr/>
      <dgm:t>
        <a:bodyPr/>
        <a:lstStyle/>
        <a:p>
          <a:endParaRPr lang="en-US" sz="2800"/>
        </a:p>
      </dgm:t>
    </dgm:pt>
    <dgm:pt modelId="{90897E88-6956-4C72-99F3-D16A1C87C4F5}">
      <dgm:prSet custT="1"/>
      <dgm:spPr/>
      <dgm:t>
        <a:bodyPr/>
        <a:lstStyle/>
        <a:p>
          <a:pPr>
            <a:defRPr cap="all"/>
          </a:pPr>
          <a:r>
            <a:rPr lang="en-US" sz="1800" dirty="0"/>
            <a:t>Drugs and alcohol</a:t>
          </a:r>
        </a:p>
      </dgm:t>
    </dgm:pt>
    <dgm:pt modelId="{803C68F2-F94B-4EBE-ACF0-B54149B7DD51}" type="parTrans" cxnId="{CF691D17-1049-4386-81F3-E43CDCE7251A}">
      <dgm:prSet/>
      <dgm:spPr/>
      <dgm:t>
        <a:bodyPr/>
        <a:lstStyle/>
        <a:p>
          <a:endParaRPr lang="en-US" sz="2800"/>
        </a:p>
      </dgm:t>
    </dgm:pt>
    <dgm:pt modelId="{5192FC82-28E7-4873-93A0-60C90AE23E1D}" type="sibTrans" cxnId="{CF691D17-1049-4386-81F3-E43CDCE7251A}">
      <dgm:prSet/>
      <dgm:spPr/>
      <dgm:t>
        <a:bodyPr/>
        <a:lstStyle/>
        <a:p>
          <a:endParaRPr lang="en-US" sz="2800"/>
        </a:p>
      </dgm:t>
    </dgm:pt>
    <dgm:pt modelId="{4EFD13EA-9345-422A-A7CE-E2C5BD9BD3EA}">
      <dgm:prSet custT="1"/>
      <dgm:spPr/>
      <dgm:t>
        <a:bodyPr/>
        <a:lstStyle/>
        <a:p>
          <a:pPr>
            <a:defRPr cap="all"/>
          </a:pPr>
          <a:r>
            <a:rPr lang="en-US" sz="1800" dirty="0" smtClean="0"/>
            <a:t>Threats, smashing, scaring</a:t>
          </a:r>
          <a:endParaRPr lang="en-US" sz="1800" dirty="0"/>
        </a:p>
      </dgm:t>
    </dgm:pt>
    <dgm:pt modelId="{62C87CB6-9271-4008-93ED-1FD008E76BDD}" type="parTrans" cxnId="{B5B89F84-57F7-4801-B19B-006BEA8CB48E}">
      <dgm:prSet/>
      <dgm:spPr/>
      <dgm:t>
        <a:bodyPr/>
        <a:lstStyle/>
        <a:p>
          <a:endParaRPr lang="en-US" sz="2800"/>
        </a:p>
      </dgm:t>
    </dgm:pt>
    <dgm:pt modelId="{05807B05-EF2B-41F4-A5C8-76C5FC014EA7}" type="sibTrans" cxnId="{B5B89F84-57F7-4801-B19B-006BEA8CB48E}">
      <dgm:prSet/>
      <dgm:spPr/>
      <dgm:t>
        <a:bodyPr/>
        <a:lstStyle/>
        <a:p>
          <a:endParaRPr lang="en-US" sz="2800"/>
        </a:p>
      </dgm:t>
    </dgm:pt>
    <dgm:pt modelId="{7E1A2D28-0F04-44FC-B9C2-D064ED043827}">
      <dgm:prSet custT="1"/>
      <dgm:spPr/>
      <dgm:t>
        <a:bodyPr/>
        <a:lstStyle/>
        <a:p>
          <a:pPr>
            <a:defRPr cap="all"/>
          </a:pPr>
          <a:r>
            <a:rPr lang="en-US" sz="1800" dirty="0"/>
            <a:t>Slaps, kicks, bites, hitting</a:t>
          </a:r>
        </a:p>
      </dgm:t>
    </dgm:pt>
    <dgm:pt modelId="{01EB9EB0-E9F9-4BAC-8C04-B8A7D7CD7CF7}" type="parTrans" cxnId="{CD8AA126-4300-49C3-84EF-879464C73D4D}">
      <dgm:prSet/>
      <dgm:spPr/>
      <dgm:t>
        <a:bodyPr/>
        <a:lstStyle/>
        <a:p>
          <a:endParaRPr lang="en-US" sz="2800"/>
        </a:p>
      </dgm:t>
    </dgm:pt>
    <dgm:pt modelId="{43053FFE-8C67-4109-B2D9-3E2F25C0875E}" type="sibTrans" cxnId="{CD8AA126-4300-49C3-84EF-879464C73D4D}">
      <dgm:prSet/>
      <dgm:spPr/>
      <dgm:t>
        <a:bodyPr/>
        <a:lstStyle/>
        <a:p>
          <a:endParaRPr lang="en-US" sz="2800"/>
        </a:p>
      </dgm:t>
    </dgm:pt>
    <dgm:pt modelId="{F1F413A5-77DF-4C06-8100-118334054132}" type="pres">
      <dgm:prSet presAssocID="{8AA20905-3954-474B-A606-562BCA026DC1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1929A9-5981-4A32-9C0D-4B197E67AD0B}" type="pres">
      <dgm:prSet presAssocID="{DC13AB6D-DEA2-4CBB-AC69-1EF1A6AD1512}" presName="compNode" presStyleCnt="0"/>
      <dgm:spPr/>
    </dgm:pt>
    <dgm:pt modelId="{6A089DC9-F967-46A6-B07A-5A52552B5111}" type="pres">
      <dgm:prSet presAssocID="{DC13AB6D-DEA2-4CBB-AC69-1EF1A6AD1512}" presName="iconBgRect" presStyleLbl="bgShp" presStyleIdx="0" presStyleCnt="6"/>
      <dgm:spPr/>
    </dgm:pt>
    <dgm:pt modelId="{E3F362C5-CA6A-4AE7-BE60-021A02C58117}" type="pres">
      <dgm:prSet presAssocID="{DC13AB6D-DEA2-4CBB-AC69-1EF1A6AD151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A98D5481-822A-4C7B-9317-BF8F1EB3B576}" type="pres">
      <dgm:prSet presAssocID="{DC13AB6D-DEA2-4CBB-AC69-1EF1A6AD1512}" presName="spaceRect" presStyleCnt="0"/>
      <dgm:spPr/>
    </dgm:pt>
    <dgm:pt modelId="{A2F8B06C-1613-4059-8CA9-4B585B75CD83}" type="pres">
      <dgm:prSet presAssocID="{DC13AB6D-DEA2-4CBB-AC69-1EF1A6AD1512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83E4C28-A976-4978-B6B4-7E07AC9A7EEE}" type="pres">
      <dgm:prSet presAssocID="{9C64CC83-643C-4E12-8F97-BC19DC031190}" presName="sibTrans" presStyleCnt="0"/>
      <dgm:spPr/>
    </dgm:pt>
    <dgm:pt modelId="{C074913D-DA51-4E4C-874B-92237D81E8D6}" type="pres">
      <dgm:prSet presAssocID="{53742231-981F-480A-940F-203EC2F7423F}" presName="compNode" presStyleCnt="0"/>
      <dgm:spPr/>
    </dgm:pt>
    <dgm:pt modelId="{324840A6-FF0C-43D5-90C5-D5A3F9B0AE25}" type="pres">
      <dgm:prSet presAssocID="{53742231-981F-480A-940F-203EC2F7423F}" presName="iconBgRect" presStyleLbl="bgShp" presStyleIdx="1" presStyleCnt="6"/>
      <dgm:spPr/>
    </dgm:pt>
    <dgm:pt modelId="{59BA8133-B518-4537-9881-3822CD7CAD06}" type="pres">
      <dgm:prSet presAssocID="{53742231-981F-480A-940F-203EC2F7423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F00EB37F-BC7D-408A-BE83-38FAA3918931}" type="pres">
      <dgm:prSet presAssocID="{53742231-981F-480A-940F-203EC2F7423F}" presName="spaceRect" presStyleCnt="0"/>
      <dgm:spPr/>
    </dgm:pt>
    <dgm:pt modelId="{5C5DF5E2-29DF-4330-A157-BCD37FD12928}" type="pres">
      <dgm:prSet presAssocID="{53742231-981F-480A-940F-203EC2F7423F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EC52957E-7412-4C7A-8984-5745F0EEAC1C}" type="pres">
      <dgm:prSet presAssocID="{EF449C32-A7AE-4099-9E9B-9E2F736A89CE}" presName="sibTrans" presStyleCnt="0"/>
      <dgm:spPr/>
    </dgm:pt>
    <dgm:pt modelId="{7C11A057-D867-4C6B-ADFD-9CD34202F348}" type="pres">
      <dgm:prSet presAssocID="{9EF41CC5-EF3B-4A6D-8229-3F1333EADFB3}" presName="compNode" presStyleCnt="0"/>
      <dgm:spPr/>
    </dgm:pt>
    <dgm:pt modelId="{8A9D0615-74BE-404B-8F88-7FCE70F9CA5E}" type="pres">
      <dgm:prSet presAssocID="{9EF41CC5-EF3B-4A6D-8229-3F1333EADFB3}" presName="iconBgRect" presStyleLbl="bgShp" presStyleIdx="2" presStyleCnt="6"/>
      <dgm:spPr/>
    </dgm:pt>
    <dgm:pt modelId="{5FF658BC-830B-42C7-99ED-06DBBA838B7B}" type="pres">
      <dgm:prSet presAssocID="{9EF41CC5-EF3B-4A6D-8229-3F1333EADFB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D9FC7078-E5C7-42A7-BC95-B26AC3AB61F2}" type="pres">
      <dgm:prSet presAssocID="{9EF41CC5-EF3B-4A6D-8229-3F1333EADFB3}" presName="spaceRect" presStyleCnt="0"/>
      <dgm:spPr/>
    </dgm:pt>
    <dgm:pt modelId="{B7DEF6C5-8837-48BB-9ADC-2C179D03188A}" type="pres">
      <dgm:prSet presAssocID="{9EF41CC5-EF3B-4A6D-8229-3F1333EADFB3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48A0A05F-2CDF-4A57-8E5E-7A0D672914B3}" type="pres">
      <dgm:prSet presAssocID="{98E6DD7C-B953-4119-9F64-9914E467ECBF}" presName="sibTrans" presStyleCnt="0"/>
      <dgm:spPr/>
    </dgm:pt>
    <dgm:pt modelId="{84067A74-EDAE-402C-89FA-A59866CB5460}" type="pres">
      <dgm:prSet presAssocID="{90897E88-6956-4C72-99F3-D16A1C87C4F5}" presName="compNode" presStyleCnt="0"/>
      <dgm:spPr/>
    </dgm:pt>
    <dgm:pt modelId="{0BEBBFB6-3659-4516-9A31-3CDBC0B08B42}" type="pres">
      <dgm:prSet presAssocID="{90897E88-6956-4C72-99F3-D16A1C87C4F5}" presName="iconBgRect" presStyleLbl="bgShp" presStyleIdx="3" presStyleCnt="6"/>
      <dgm:spPr/>
    </dgm:pt>
    <dgm:pt modelId="{819753D8-8FEE-4939-BF2C-22A6379C6DD0}" type="pres">
      <dgm:prSet presAssocID="{90897E88-6956-4C72-99F3-D16A1C87C4F5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C224DE3D-EBED-4DD9-90E4-07A6DAD1808E}" type="pres">
      <dgm:prSet presAssocID="{90897E88-6956-4C72-99F3-D16A1C87C4F5}" presName="spaceRect" presStyleCnt="0"/>
      <dgm:spPr/>
    </dgm:pt>
    <dgm:pt modelId="{4C671256-ACCF-4E10-B6A2-DECF58BD9EFD}" type="pres">
      <dgm:prSet presAssocID="{90897E88-6956-4C72-99F3-D16A1C87C4F5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8D39F405-FC70-4339-99C4-AD9D2551C27E}" type="pres">
      <dgm:prSet presAssocID="{5192FC82-28E7-4873-93A0-60C90AE23E1D}" presName="sibTrans" presStyleCnt="0"/>
      <dgm:spPr/>
    </dgm:pt>
    <dgm:pt modelId="{8BF16435-E330-4613-9A3A-B817D1D889F3}" type="pres">
      <dgm:prSet presAssocID="{4EFD13EA-9345-422A-A7CE-E2C5BD9BD3EA}" presName="compNode" presStyleCnt="0"/>
      <dgm:spPr/>
    </dgm:pt>
    <dgm:pt modelId="{8BC004ED-93DB-4DB1-9BA4-D2C6D677D10A}" type="pres">
      <dgm:prSet presAssocID="{4EFD13EA-9345-422A-A7CE-E2C5BD9BD3EA}" presName="iconBgRect" presStyleLbl="bgShp" presStyleIdx="4" presStyleCnt="6"/>
      <dgm:spPr/>
    </dgm:pt>
    <dgm:pt modelId="{C316F941-82DF-48C9-8127-364A28C5058C}" type="pres">
      <dgm:prSet presAssocID="{4EFD13EA-9345-422A-A7CE-E2C5BD9BD3E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B105620E-CDAF-48B2-83BB-A174FD4A0E55}" type="pres">
      <dgm:prSet presAssocID="{4EFD13EA-9345-422A-A7CE-E2C5BD9BD3EA}" presName="spaceRect" presStyleCnt="0"/>
      <dgm:spPr/>
    </dgm:pt>
    <dgm:pt modelId="{7E8A2A52-117B-44C2-9A2C-2F0DB893CA1D}" type="pres">
      <dgm:prSet presAssocID="{4EFD13EA-9345-422A-A7CE-E2C5BD9BD3EA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172D55F-A62B-4789-8A2D-38B286A576D1}" type="pres">
      <dgm:prSet presAssocID="{05807B05-EF2B-41F4-A5C8-76C5FC014EA7}" presName="sibTrans" presStyleCnt="0"/>
      <dgm:spPr/>
    </dgm:pt>
    <dgm:pt modelId="{D1FBDD69-08C1-4DED-A859-4F618133D9C2}" type="pres">
      <dgm:prSet presAssocID="{7E1A2D28-0F04-44FC-B9C2-D064ED043827}" presName="compNode" presStyleCnt="0"/>
      <dgm:spPr/>
    </dgm:pt>
    <dgm:pt modelId="{718419A2-8E5A-4535-A6F8-C1A6E78A40BF}" type="pres">
      <dgm:prSet presAssocID="{7E1A2D28-0F04-44FC-B9C2-D064ED043827}" presName="iconBgRect" presStyleLbl="bgShp" presStyleIdx="5" presStyleCnt="6"/>
      <dgm:spPr/>
    </dgm:pt>
    <dgm:pt modelId="{8A1CF24D-BD02-4158-849C-A51324BAD96E}" type="pres">
      <dgm:prSet presAssocID="{7E1A2D28-0F04-44FC-B9C2-D064ED043827}" presName="iconRect" presStyleLbl="node1" presStyleIdx="5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CAF4D0C2-5511-443A-9E4B-B74A4AA61EBC}" type="pres">
      <dgm:prSet presAssocID="{7E1A2D28-0F04-44FC-B9C2-D064ED043827}" presName="spaceRect" presStyleCnt="0"/>
      <dgm:spPr/>
    </dgm:pt>
    <dgm:pt modelId="{27BB8B17-ED4D-4951-AFF1-626BBD3A1317}" type="pres">
      <dgm:prSet presAssocID="{7E1A2D28-0F04-44FC-B9C2-D064ED043827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76EEBC-7C9F-4E07-BD58-1044B9769B64}" srcId="{8AA20905-3954-474B-A606-562BCA026DC1}" destId="{9EF41CC5-EF3B-4A6D-8229-3F1333EADFB3}" srcOrd="2" destOrd="0" parTransId="{DAEF1C7D-B0C5-46FA-BED3-8A54E918D3E0}" sibTransId="{98E6DD7C-B953-4119-9F64-9914E467ECBF}"/>
    <dgm:cxn modelId="{99F46100-1347-488F-BE47-339D5AC08EB1}" type="presOf" srcId="{7E1A2D28-0F04-44FC-B9C2-D064ED043827}" destId="{27BB8B17-ED4D-4951-AFF1-626BBD3A1317}" srcOrd="0" destOrd="0" presId="urn:microsoft.com/office/officeart/2018/5/layout/IconCircleLabelList"/>
    <dgm:cxn modelId="{F226B1C2-5D99-403A-8240-EAD6BD4D8534}" srcId="{8AA20905-3954-474B-A606-562BCA026DC1}" destId="{53742231-981F-480A-940F-203EC2F7423F}" srcOrd="1" destOrd="0" parTransId="{2FC75195-FBA1-43DE-85DD-40B4B3A2F1F3}" sibTransId="{EF449C32-A7AE-4099-9E9B-9E2F736A89CE}"/>
    <dgm:cxn modelId="{BC9954A8-84FD-41E0-BF01-CBCB7CCC231D}" type="presOf" srcId="{8AA20905-3954-474B-A606-562BCA026DC1}" destId="{F1F413A5-77DF-4C06-8100-118334054132}" srcOrd="0" destOrd="0" presId="urn:microsoft.com/office/officeart/2018/5/layout/IconCircleLabelList"/>
    <dgm:cxn modelId="{CD8AA126-4300-49C3-84EF-879464C73D4D}" srcId="{8AA20905-3954-474B-A606-562BCA026DC1}" destId="{7E1A2D28-0F04-44FC-B9C2-D064ED043827}" srcOrd="5" destOrd="0" parTransId="{01EB9EB0-E9F9-4BAC-8C04-B8A7D7CD7CF7}" sibTransId="{43053FFE-8C67-4109-B2D9-3E2F25C0875E}"/>
    <dgm:cxn modelId="{CF691D17-1049-4386-81F3-E43CDCE7251A}" srcId="{8AA20905-3954-474B-A606-562BCA026DC1}" destId="{90897E88-6956-4C72-99F3-D16A1C87C4F5}" srcOrd="3" destOrd="0" parTransId="{803C68F2-F94B-4EBE-ACF0-B54149B7DD51}" sibTransId="{5192FC82-28E7-4873-93A0-60C90AE23E1D}"/>
    <dgm:cxn modelId="{4B888393-351D-4489-90C9-5A68061AB236}" srcId="{8AA20905-3954-474B-A606-562BCA026DC1}" destId="{DC13AB6D-DEA2-4CBB-AC69-1EF1A6AD1512}" srcOrd="0" destOrd="0" parTransId="{2C752582-D9FF-4E04-A92F-827DB4BB5C48}" sibTransId="{9C64CC83-643C-4E12-8F97-BC19DC031190}"/>
    <dgm:cxn modelId="{C61E85D3-59D6-41FA-B89A-108A7DDB6ECF}" type="presOf" srcId="{9EF41CC5-EF3B-4A6D-8229-3F1333EADFB3}" destId="{B7DEF6C5-8837-48BB-9ADC-2C179D03188A}" srcOrd="0" destOrd="0" presId="urn:microsoft.com/office/officeart/2018/5/layout/IconCircleLabelList"/>
    <dgm:cxn modelId="{F366AEFA-5D5A-4F00-AB40-FF6EE9FE4385}" type="presOf" srcId="{90897E88-6956-4C72-99F3-D16A1C87C4F5}" destId="{4C671256-ACCF-4E10-B6A2-DECF58BD9EFD}" srcOrd="0" destOrd="0" presId="urn:microsoft.com/office/officeart/2018/5/layout/IconCircleLabelList"/>
    <dgm:cxn modelId="{50AD13B7-7E34-4C3A-B2AE-5657F72BDB3E}" type="presOf" srcId="{53742231-981F-480A-940F-203EC2F7423F}" destId="{5C5DF5E2-29DF-4330-A157-BCD37FD12928}" srcOrd="0" destOrd="0" presId="urn:microsoft.com/office/officeart/2018/5/layout/IconCircleLabelList"/>
    <dgm:cxn modelId="{B5B89F84-57F7-4801-B19B-006BEA8CB48E}" srcId="{8AA20905-3954-474B-A606-562BCA026DC1}" destId="{4EFD13EA-9345-422A-A7CE-E2C5BD9BD3EA}" srcOrd="4" destOrd="0" parTransId="{62C87CB6-9271-4008-93ED-1FD008E76BDD}" sibTransId="{05807B05-EF2B-41F4-A5C8-76C5FC014EA7}"/>
    <dgm:cxn modelId="{15206FDD-D218-4A29-B2AF-EE87BA421A55}" type="presOf" srcId="{DC13AB6D-DEA2-4CBB-AC69-1EF1A6AD1512}" destId="{A2F8B06C-1613-4059-8CA9-4B585B75CD83}" srcOrd="0" destOrd="0" presId="urn:microsoft.com/office/officeart/2018/5/layout/IconCircleLabelList"/>
    <dgm:cxn modelId="{24D111AB-5528-42AB-B5F4-8EB04AC6C5B7}" type="presOf" srcId="{4EFD13EA-9345-422A-A7CE-E2C5BD9BD3EA}" destId="{7E8A2A52-117B-44C2-9A2C-2F0DB893CA1D}" srcOrd="0" destOrd="0" presId="urn:microsoft.com/office/officeart/2018/5/layout/IconCircleLabelList"/>
    <dgm:cxn modelId="{EC5196A2-8F15-4056-B343-B62FE3A0CD60}" type="presParOf" srcId="{F1F413A5-77DF-4C06-8100-118334054132}" destId="{AC1929A9-5981-4A32-9C0D-4B197E67AD0B}" srcOrd="0" destOrd="0" presId="urn:microsoft.com/office/officeart/2018/5/layout/IconCircleLabelList"/>
    <dgm:cxn modelId="{DB950ACE-A67F-4ACF-BCE0-3192CBBDD098}" type="presParOf" srcId="{AC1929A9-5981-4A32-9C0D-4B197E67AD0B}" destId="{6A089DC9-F967-46A6-B07A-5A52552B5111}" srcOrd="0" destOrd="0" presId="urn:microsoft.com/office/officeart/2018/5/layout/IconCircleLabelList"/>
    <dgm:cxn modelId="{6DA725A3-67F2-44AB-A03E-8DF395CA7725}" type="presParOf" srcId="{AC1929A9-5981-4A32-9C0D-4B197E67AD0B}" destId="{E3F362C5-CA6A-4AE7-BE60-021A02C58117}" srcOrd="1" destOrd="0" presId="urn:microsoft.com/office/officeart/2018/5/layout/IconCircleLabelList"/>
    <dgm:cxn modelId="{DF84C2A4-9048-4D72-BD7C-1D83679F629C}" type="presParOf" srcId="{AC1929A9-5981-4A32-9C0D-4B197E67AD0B}" destId="{A98D5481-822A-4C7B-9317-BF8F1EB3B576}" srcOrd="2" destOrd="0" presId="urn:microsoft.com/office/officeart/2018/5/layout/IconCircleLabelList"/>
    <dgm:cxn modelId="{87ED192F-8DCE-47F1-809C-4C2FF89625CE}" type="presParOf" srcId="{AC1929A9-5981-4A32-9C0D-4B197E67AD0B}" destId="{A2F8B06C-1613-4059-8CA9-4B585B75CD83}" srcOrd="3" destOrd="0" presId="urn:microsoft.com/office/officeart/2018/5/layout/IconCircleLabelList"/>
    <dgm:cxn modelId="{16FFD5D7-226D-41F0-B200-2E17A88FADB0}" type="presParOf" srcId="{F1F413A5-77DF-4C06-8100-118334054132}" destId="{583E4C28-A976-4978-B6B4-7E07AC9A7EEE}" srcOrd="1" destOrd="0" presId="urn:microsoft.com/office/officeart/2018/5/layout/IconCircleLabelList"/>
    <dgm:cxn modelId="{DE2A344E-A74C-4F9B-B62C-34226FB63C21}" type="presParOf" srcId="{F1F413A5-77DF-4C06-8100-118334054132}" destId="{C074913D-DA51-4E4C-874B-92237D81E8D6}" srcOrd="2" destOrd="0" presId="urn:microsoft.com/office/officeart/2018/5/layout/IconCircleLabelList"/>
    <dgm:cxn modelId="{81090A41-71BE-4775-A24F-F44604AF8DAB}" type="presParOf" srcId="{C074913D-DA51-4E4C-874B-92237D81E8D6}" destId="{324840A6-FF0C-43D5-90C5-D5A3F9B0AE25}" srcOrd="0" destOrd="0" presId="urn:microsoft.com/office/officeart/2018/5/layout/IconCircleLabelList"/>
    <dgm:cxn modelId="{07542116-F90C-481B-B402-8CABF5689E48}" type="presParOf" srcId="{C074913D-DA51-4E4C-874B-92237D81E8D6}" destId="{59BA8133-B518-4537-9881-3822CD7CAD06}" srcOrd="1" destOrd="0" presId="urn:microsoft.com/office/officeart/2018/5/layout/IconCircleLabelList"/>
    <dgm:cxn modelId="{41A7DACF-4B41-41AA-A869-C6591F5C42F1}" type="presParOf" srcId="{C074913D-DA51-4E4C-874B-92237D81E8D6}" destId="{F00EB37F-BC7D-408A-BE83-38FAA3918931}" srcOrd="2" destOrd="0" presId="urn:microsoft.com/office/officeart/2018/5/layout/IconCircleLabelList"/>
    <dgm:cxn modelId="{2FD3F757-8BB1-4FB4-BEBB-5F05A6DA6CE8}" type="presParOf" srcId="{C074913D-DA51-4E4C-874B-92237D81E8D6}" destId="{5C5DF5E2-29DF-4330-A157-BCD37FD12928}" srcOrd="3" destOrd="0" presId="urn:microsoft.com/office/officeart/2018/5/layout/IconCircleLabelList"/>
    <dgm:cxn modelId="{35B742DB-7E4F-429E-9220-4A6EEA065B90}" type="presParOf" srcId="{F1F413A5-77DF-4C06-8100-118334054132}" destId="{EC52957E-7412-4C7A-8984-5745F0EEAC1C}" srcOrd="3" destOrd="0" presId="urn:microsoft.com/office/officeart/2018/5/layout/IconCircleLabelList"/>
    <dgm:cxn modelId="{36105A22-D12A-4027-BFBF-4F714973481A}" type="presParOf" srcId="{F1F413A5-77DF-4C06-8100-118334054132}" destId="{7C11A057-D867-4C6B-ADFD-9CD34202F348}" srcOrd="4" destOrd="0" presId="urn:microsoft.com/office/officeart/2018/5/layout/IconCircleLabelList"/>
    <dgm:cxn modelId="{1BD909B9-EA58-49BD-949A-4A2383E347B7}" type="presParOf" srcId="{7C11A057-D867-4C6B-ADFD-9CD34202F348}" destId="{8A9D0615-74BE-404B-8F88-7FCE70F9CA5E}" srcOrd="0" destOrd="0" presId="urn:microsoft.com/office/officeart/2018/5/layout/IconCircleLabelList"/>
    <dgm:cxn modelId="{D04E8D81-6F2F-45BC-8DA5-082EFD85DDC0}" type="presParOf" srcId="{7C11A057-D867-4C6B-ADFD-9CD34202F348}" destId="{5FF658BC-830B-42C7-99ED-06DBBA838B7B}" srcOrd="1" destOrd="0" presId="urn:microsoft.com/office/officeart/2018/5/layout/IconCircleLabelList"/>
    <dgm:cxn modelId="{3A3F9252-2D2B-405F-B980-47490838E774}" type="presParOf" srcId="{7C11A057-D867-4C6B-ADFD-9CD34202F348}" destId="{D9FC7078-E5C7-42A7-BC95-B26AC3AB61F2}" srcOrd="2" destOrd="0" presId="urn:microsoft.com/office/officeart/2018/5/layout/IconCircleLabelList"/>
    <dgm:cxn modelId="{2186D294-A36E-4A1F-9BFF-4720767E8136}" type="presParOf" srcId="{7C11A057-D867-4C6B-ADFD-9CD34202F348}" destId="{B7DEF6C5-8837-48BB-9ADC-2C179D03188A}" srcOrd="3" destOrd="0" presId="urn:microsoft.com/office/officeart/2018/5/layout/IconCircleLabelList"/>
    <dgm:cxn modelId="{1DEBFE43-E7D0-4C36-8436-D869DDB82A0C}" type="presParOf" srcId="{F1F413A5-77DF-4C06-8100-118334054132}" destId="{48A0A05F-2CDF-4A57-8E5E-7A0D672914B3}" srcOrd="5" destOrd="0" presId="urn:microsoft.com/office/officeart/2018/5/layout/IconCircleLabelList"/>
    <dgm:cxn modelId="{2630EE09-354A-44E1-AC02-A57A45C9EF17}" type="presParOf" srcId="{F1F413A5-77DF-4C06-8100-118334054132}" destId="{84067A74-EDAE-402C-89FA-A59866CB5460}" srcOrd="6" destOrd="0" presId="urn:microsoft.com/office/officeart/2018/5/layout/IconCircleLabelList"/>
    <dgm:cxn modelId="{559DE8B2-E363-4DD7-84EF-1B8728A0F1C2}" type="presParOf" srcId="{84067A74-EDAE-402C-89FA-A59866CB5460}" destId="{0BEBBFB6-3659-4516-9A31-3CDBC0B08B42}" srcOrd="0" destOrd="0" presId="urn:microsoft.com/office/officeart/2018/5/layout/IconCircleLabelList"/>
    <dgm:cxn modelId="{97847C0C-3702-405E-A42B-D7B20031E28F}" type="presParOf" srcId="{84067A74-EDAE-402C-89FA-A59866CB5460}" destId="{819753D8-8FEE-4939-BF2C-22A6379C6DD0}" srcOrd="1" destOrd="0" presId="urn:microsoft.com/office/officeart/2018/5/layout/IconCircleLabelList"/>
    <dgm:cxn modelId="{FBA4DC46-B8EE-4E0C-957D-763B8FE12898}" type="presParOf" srcId="{84067A74-EDAE-402C-89FA-A59866CB5460}" destId="{C224DE3D-EBED-4DD9-90E4-07A6DAD1808E}" srcOrd="2" destOrd="0" presId="urn:microsoft.com/office/officeart/2018/5/layout/IconCircleLabelList"/>
    <dgm:cxn modelId="{41DE6001-13C0-4515-9558-7683D8CA4960}" type="presParOf" srcId="{84067A74-EDAE-402C-89FA-A59866CB5460}" destId="{4C671256-ACCF-4E10-B6A2-DECF58BD9EFD}" srcOrd="3" destOrd="0" presId="urn:microsoft.com/office/officeart/2018/5/layout/IconCircleLabelList"/>
    <dgm:cxn modelId="{EB1A33B8-91C8-4DE5-AE28-F321B54A31DC}" type="presParOf" srcId="{F1F413A5-77DF-4C06-8100-118334054132}" destId="{8D39F405-FC70-4339-99C4-AD9D2551C27E}" srcOrd="7" destOrd="0" presId="urn:microsoft.com/office/officeart/2018/5/layout/IconCircleLabelList"/>
    <dgm:cxn modelId="{BC9B5AC5-7A87-439D-A2CF-97C42122D817}" type="presParOf" srcId="{F1F413A5-77DF-4C06-8100-118334054132}" destId="{8BF16435-E330-4613-9A3A-B817D1D889F3}" srcOrd="8" destOrd="0" presId="urn:microsoft.com/office/officeart/2018/5/layout/IconCircleLabelList"/>
    <dgm:cxn modelId="{0ADD1928-6058-4B17-A960-935756B21202}" type="presParOf" srcId="{8BF16435-E330-4613-9A3A-B817D1D889F3}" destId="{8BC004ED-93DB-4DB1-9BA4-D2C6D677D10A}" srcOrd="0" destOrd="0" presId="urn:microsoft.com/office/officeart/2018/5/layout/IconCircleLabelList"/>
    <dgm:cxn modelId="{CE092D7F-6A52-4E73-9635-4BF4EB7F95E2}" type="presParOf" srcId="{8BF16435-E330-4613-9A3A-B817D1D889F3}" destId="{C316F941-82DF-48C9-8127-364A28C5058C}" srcOrd="1" destOrd="0" presId="urn:microsoft.com/office/officeart/2018/5/layout/IconCircleLabelList"/>
    <dgm:cxn modelId="{74F33840-7842-42D4-BB3F-0547FD642CBB}" type="presParOf" srcId="{8BF16435-E330-4613-9A3A-B817D1D889F3}" destId="{B105620E-CDAF-48B2-83BB-A174FD4A0E55}" srcOrd="2" destOrd="0" presId="urn:microsoft.com/office/officeart/2018/5/layout/IconCircleLabelList"/>
    <dgm:cxn modelId="{1EC72FB3-C74F-4D5D-9A17-6613A330AE53}" type="presParOf" srcId="{8BF16435-E330-4613-9A3A-B817D1D889F3}" destId="{7E8A2A52-117B-44C2-9A2C-2F0DB893CA1D}" srcOrd="3" destOrd="0" presId="urn:microsoft.com/office/officeart/2018/5/layout/IconCircleLabelList"/>
    <dgm:cxn modelId="{C7A8345F-1854-445E-A156-BBD5E4722876}" type="presParOf" srcId="{F1F413A5-77DF-4C06-8100-118334054132}" destId="{A172D55F-A62B-4789-8A2D-38B286A576D1}" srcOrd="9" destOrd="0" presId="urn:microsoft.com/office/officeart/2018/5/layout/IconCircleLabelList"/>
    <dgm:cxn modelId="{93E73746-049E-4EAB-973F-1C48151453E3}" type="presParOf" srcId="{F1F413A5-77DF-4C06-8100-118334054132}" destId="{D1FBDD69-08C1-4DED-A859-4F618133D9C2}" srcOrd="10" destOrd="0" presId="urn:microsoft.com/office/officeart/2018/5/layout/IconCircleLabelList"/>
    <dgm:cxn modelId="{E9F11360-5F27-43F6-9281-65A16253F1AE}" type="presParOf" srcId="{D1FBDD69-08C1-4DED-A859-4F618133D9C2}" destId="{718419A2-8E5A-4535-A6F8-C1A6E78A40BF}" srcOrd="0" destOrd="0" presId="urn:microsoft.com/office/officeart/2018/5/layout/IconCircleLabelList"/>
    <dgm:cxn modelId="{41BB8CD3-B32A-46B7-AA01-802D53EA699D}" type="presParOf" srcId="{D1FBDD69-08C1-4DED-A859-4F618133D9C2}" destId="{8A1CF24D-BD02-4158-849C-A51324BAD96E}" srcOrd="1" destOrd="0" presId="urn:microsoft.com/office/officeart/2018/5/layout/IconCircleLabelList"/>
    <dgm:cxn modelId="{AF72BB55-744D-4F18-8123-5ACFA0BE1E1B}" type="presParOf" srcId="{D1FBDD69-08C1-4DED-A859-4F618133D9C2}" destId="{CAF4D0C2-5511-443A-9E4B-B74A4AA61EBC}" srcOrd="2" destOrd="0" presId="urn:microsoft.com/office/officeart/2018/5/layout/IconCircleLabelList"/>
    <dgm:cxn modelId="{78EBF94B-EFB1-4F11-A389-828E1A3C4830}" type="presParOf" srcId="{D1FBDD69-08C1-4DED-A859-4F618133D9C2}" destId="{27BB8B17-ED4D-4951-AFF1-626BBD3A131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18839" y="2087"/>
          <a:ext cx="843873" cy="8438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0373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54132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Breathe</a:t>
          </a:r>
        </a:p>
      </dsp:txBody>
      <dsp:txXfrm>
        <a:off x="54132" y="1108805"/>
        <a:ext cx="1383398" cy="553359"/>
      </dsp:txXfrm>
    </dsp:sp>
    <dsp:sp modelId="{324840A6-FF0C-43D5-90C5-D5A3F9B0AE25}">
      <dsp:nvSpPr>
        <dsp:cNvPr id="0" name=""/>
        <dsp:cNvSpPr/>
      </dsp:nvSpPr>
      <dsp:spPr>
        <a:xfrm>
          <a:off x="1949387" y="2087"/>
          <a:ext cx="843873" cy="843873"/>
        </a:xfrm>
        <a:prstGeom prst="ellipse">
          <a:avLst/>
        </a:prstGeom>
        <a:solidFill>
          <a:schemeClr val="accent2">
            <a:hueOff val="5577"/>
            <a:satOff val="-3839"/>
            <a:lumOff val="-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29229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679625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Count</a:t>
          </a:r>
        </a:p>
      </dsp:txBody>
      <dsp:txXfrm>
        <a:off x="1679625" y="1108805"/>
        <a:ext cx="1383398" cy="553359"/>
      </dsp:txXfrm>
    </dsp:sp>
    <dsp:sp modelId="{89E8CF6B-572C-4573-B1DF-3DB0758CD695}">
      <dsp:nvSpPr>
        <dsp:cNvPr id="0" name=""/>
        <dsp:cNvSpPr/>
      </dsp:nvSpPr>
      <dsp:spPr>
        <a:xfrm>
          <a:off x="3574881" y="2087"/>
          <a:ext cx="843873" cy="843873"/>
        </a:xfrm>
        <a:prstGeom prst="ellipse">
          <a:avLst/>
        </a:prstGeom>
        <a:solidFill>
          <a:schemeClr val="accent2">
            <a:hueOff val="11154"/>
            <a:satOff val="-7679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AE09D2-8ED0-47E9-9C73-8E4B15FB6131}">
      <dsp:nvSpPr>
        <dsp:cNvPr id="0" name=""/>
        <dsp:cNvSpPr/>
      </dsp:nvSpPr>
      <dsp:spPr>
        <a:xfrm>
          <a:off x="3754722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16439-1FA8-4215-8FB3-FA1738788C2A}">
      <dsp:nvSpPr>
        <dsp:cNvPr id="0" name=""/>
        <dsp:cNvSpPr/>
      </dsp:nvSpPr>
      <dsp:spPr>
        <a:xfrm>
          <a:off x="3305118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Hands on heart</a:t>
          </a:r>
        </a:p>
      </dsp:txBody>
      <dsp:txXfrm>
        <a:off x="3305118" y="1108805"/>
        <a:ext cx="1383398" cy="553359"/>
      </dsp:txXfrm>
    </dsp:sp>
    <dsp:sp modelId="{8A9D0615-74BE-404B-8F88-7FCE70F9CA5E}">
      <dsp:nvSpPr>
        <dsp:cNvPr id="0" name=""/>
        <dsp:cNvSpPr/>
      </dsp:nvSpPr>
      <dsp:spPr>
        <a:xfrm>
          <a:off x="5200374" y="2087"/>
          <a:ext cx="843873" cy="843873"/>
        </a:xfrm>
        <a:prstGeom prst="ellipse">
          <a:avLst/>
        </a:prstGeom>
        <a:solidFill>
          <a:schemeClr val="accent2">
            <a:hueOff val="16731"/>
            <a:satOff val="-11518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538021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4930611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Take a break</a:t>
          </a:r>
        </a:p>
      </dsp:txBody>
      <dsp:txXfrm>
        <a:off x="4930611" y="1108805"/>
        <a:ext cx="1383398" cy="553359"/>
      </dsp:txXfrm>
    </dsp:sp>
    <dsp:sp modelId="{FB1E07B2-46F2-4BFA-B5A1-8BC41BF2212E}">
      <dsp:nvSpPr>
        <dsp:cNvPr id="0" name=""/>
        <dsp:cNvSpPr/>
      </dsp:nvSpPr>
      <dsp:spPr>
        <a:xfrm>
          <a:off x="323894" y="2008014"/>
          <a:ext cx="843873" cy="843873"/>
        </a:xfrm>
        <a:prstGeom prst="ellipse">
          <a:avLst/>
        </a:prstGeom>
        <a:solidFill>
          <a:schemeClr val="accent2">
            <a:hueOff val="22307"/>
            <a:satOff val="-1535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CE45-5670-4D62-A7D3-76DB502F9712}">
      <dsp:nvSpPr>
        <dsp:cNvPr id="0" name=""/>
        <dsp:cNvSpPr/>
      </dsp:nvSpPr>
      <dsp:spPr>
        <a:xfrm>
          <a:off x="503736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0C9-3928-49C1-804F-08CACEC4E552}">
      <dsp:nvSpPr>
        <dsp:cNvPr id="0" name=""/>
        <dsp:cNvSpPr/>
      </dsp:nvSpPr>
      <dsp:spPr>
        <a:xfrm>
          <a:off x="54132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Distract</a:t>
          </a:r>
        </a:p>
      </dsp:txBody>
      <dsp:txXfrm>
        <a:off x="54132" y="3114733"/>
        <a:ext cx="1383398" cy="553359"/>
      </dsp:txXfrm>
    </dsp:sp>
    <dsp:sp modelId="{73A0AAD5-E9AD-4297-8D6D-97DD207694CC}">
      <dsp:nvSpPr>
        <dsp:cNvPr id="0" name=""/>
        <dsp:cNvSpPr/>
      </dsp:nvSpPr>
      <dsp:spPr>
        <a:xfrm>
          <a:off x="1949387" y="2008014"/>
          <a:ext cx="843873" cy="843873"/>
        </a:xfrm>
        <a:prstGeom prst="ellipse">
          <a:avLst/>
        </a:prstGeom>
        <a:solidFill>
          <a:schemeClr val="accent2">
            <a:hueOff val="27884"/>
            <a:satOff val="-19197"/>
            <a:lumOff val="-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15B5-5DED-46D2-B3FA-8FBD13A25CB0}">
      <dsp:nvSpPr>
        <dsp:cNvPr id="0" name=""/>
        <dsp:cNvSpPr/>
      </dsp:nvSpPr>
      <dsp:spPr>
        <a:xfrm>
          <a:off x="2129229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8810B-D5D6-462A-86F3-345598036AAB}">
      <dsp:nvSpPr>
        <dsp:cNvPr id="0" name=""/>
        <dsp:cNvSpPr/>
      </dsp:nvSpPr>
      <dsp:spPr>
        <a:xfrm>
          <a:off x="1679625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Friend</a:t>
          </a:r>
        </a:p>
      </dsp:txBody>
      <dsp:txXfrm>
        <a:off x="1679625" y="3114733"/>
        <a:ext cx="1383398" cy="553359"/>
      </dsp:txXfrm>
    </dsp:sp>
    <dsp:sp modelId="{A5A3C46D-E393-4FB1-A561-2C9B8131EFE1}">
      <dsp:nvSpPr>
        <dsp:cNvPr id="0" name=""/>
        <dsp:cNvSpPr/>
      </dsp:nvSpPr>
      <dsp:spPr>
        <a:xfrm>
          <a:off x="3574881" y="2008014"/>
          <a:ext cx="843873" cy="843873"/>
        </a:xfrm>
        <a:prstGeom prst="ellipse">
          <a:avLst/>
        </a:prstGeom>
        <a:solidFill>
          <a:schemeClr val="accent2">
            <a:hueOff val="33461"/>
            <a:satOff val="-23037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82D1C-A857-47E2-B91F-2AA8E3EBA15F}">
      <dsp:nvSpPr>
        <dsp:cNvPr id="0" name=""/>
        <dsp:cNvSpPr/>
      </dsp:nvSpPr>
      <dsp:spPr>
        <a:xfrm>
          <a:off x="3754722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6F13F1-E915-4517-8241-C2AEBA87675F}">
      <dsp:nvSpPr>
        <dsp:cNvPr id="0" name=""/>
        <dsp:cNvSpPr/>
      </dsp:nvSpPr>
      <dsp:spPr>
        <a:xfrm>
          <a:off x="3305118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Try, Try again</a:t>
          </a:r>
        </a:p>
      </dsp:txBody>
      <dsp:txXfrm>
        <a:off x="3305118" y="3114733"/>
        <a:ext cx="1383398" cy="553359"/>
      </dsp:txXfrm>
    </dsp:sp>
    <dsp:sp modelId="{501A8E44-E70B-4FD1-BA09-F8968CD68900}">
      <dsp:nvSpPr>
        <dsp:cNvPr id="0" name=""/>
        <dsp:cNvSpPr/>
      </dsp:nvSpPr>
      <dsp:spPr>
        <a:xfrm>
          <a:off x="5200374" y="2008014"/>
          <a:ext cx="843873" cy="843873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79E5A-B136-47F2-A14B-91E12BDD81F2}">
      <dsp:nvSpPr>
        <dsp:cNvPr id="0" name=""/>
        <dsp:cNvSpPr/>
      </dsp:nvSpPr>
      <dsp:spPr>
        <a:xfrm>
          <a:off x="5380216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8091C1-77EA-478E-973E-058AF6C5933B}">
      <dsp:nvSpPr>
        <dsp:cNvPr id="0" name=""/>
        <dsp:cNvSpPr/>
      </dsp:nvSpPr>
      <dsp:spPr>
        <a:xfrm>
          <a:off x="4930611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Limit alcohol</a:t>
          </a:r>
        </a:p>
      </dsp:txBody>
      <dsp:txXfrm>
        <a:off x="4930611" y="3114733"/>
        <a:ext cx="1383398" cy="5533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276649" y="877082"/>
          <a:ext cx="857812" cy="857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459461" y="1059894"/>
          <a:ext cx="492187" cy="49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2430" y="2002082"/>
          <a:ext cx="1406250" cy="79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Use the same tools when  </a:t>
          </a:r>
          <a:r>
            <a:rPr lang="en-US" sz="1800" u="sng" kern="1200" dirty="0"/>
            <a:t>You’re</a:t>
          </a:r>
          <a:r>
            <a:rPr lang="en-US" sz="1800" u="none" kern="1200" dirty="0"/>
            <a:t> </a:t>
          </a:r>
          <a:r>
            <a:rPr lang="en-US" sz="1800" kern="1200" dirty="0"/>
            <a:t>frustrated</a:t>
          </a:r>
        </a:p>
      </dsp:txBody>
      <dsp:txXfrm>
        <a:off x="2430" y="2002082"/>
        <a:ext cx="1406250" cy="791015"/>
      </dsp:txXfrm>
    </dsp:sp>
    <dsp:sp modelId="{8A9D0615-74BE-404B-8F88-7FCE70F9CA5E}">
      <dsp:nvSpPr>
        <dsp:cNvPr id="0" name=""/>
        <dsp:cNvSpPr/>
      </dsp:nvSpPr>
      <dsp:spPr>
        <a:xfrm>
          <a:off x="1928992" y="877082"/>
          <a:ext cx="857812" cy="857812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2111805" y="1059894"/>
          <a:ext cx="492187" cy="49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1654774" y="2002082"/>
          <a:ext cx="1406250" cy="79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Don’t </a:t>
          </a:r>
          <a:r>
            <a:rPr lang="en-US" sz="1800" kern="1200" dirty="0" err="1"/>
            <a:t>chasE</a:t>
          </a:r>
          <a:endParaRPr lang="en-US" sz="1800" kern="1200" dirty="0"/>
        </a:p>
      </dsp:txBody>
      <dsp:txXfrm>
        <a:off x="1654774" y="2002082"/>
        <a:ext cx="1406250" cy="791015"/>
      </dsp:txXfrm>
    </dsp:sp>
    <dsp:sp modelId="{FB1E07B2-46F2-4BFA-B5A1-8BC41BF2212E}">
      <dsp:nvSpPr>
        <dsp:cNvPr id="0" name=""/>
        <dsp:cNvSpPr/>
      </dsp:nvSpPr>
      <dsp:spPr>
        <a:xfrm>
          <a:off x="3581336" y="877082"/>
          <a:ext cx="857812" cy="857812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CE45-5670-4D62-A7D3-76DB502F9712}">
      <dsp:nvSpPr>
        <dsp:cNvPr id="0" name=""/>
        <dsp:cNvSpPr/>
      </dsp:nvSpPr>
      <dsp:spPr>
        <a:xfrm>
          <a:off x="3764149" y="1059894"/>
          <a:ext cx="492187" cy="49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0C9-3928-49C1-804F-08CACEC4E552}">
      <dsp:nvSpPr>
        <dsp:cNvPr id="0" name=""/>
        <dsp:cNvSpPr/>
      </dsp:nvSpPr>
      <dsp:spPr>
        <a:xfrm>
          <a:off x="3307117" y="2002082"/>
          <a:ext cx="1406250" cy="79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Space now, talking later</a:t>
          </a:r>
        </a:p>
      </dsp:txBody>
      <dsp:txXfrm>
        <a:off x="3307117" y="2002082"/>
        <a:ext cx="1406250" cy="791015"/>
      </dsp:txXfrm>
    </dsp:sp>
    <dsp:sp modelId="{73A0AAD5-E9AD-4297-8D6D-97DD207694CC}">
      <dsp:nvSpPr>
        <dsp:cNvPr id="0" name=""/>
        <dsp:cNvSpPr/>
      </dsp:nvSpPr>
      <dsp:spPr>
        <a:xfrm>
          <a:off x="5233680" y="877082"/>
          <a:ext cx="857812" cy="857812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4415B5-5DED-46D2-B3FA-8FBD13A25CB0}">
      <dsp:nvSpPr>
        <dsp:cNvPr id="0" name=""/>
        <dsp:cNvSpPr/>
      </dsp:nvSpPr>
      <dsp:spPr>
        <a:xfrm>
          <a:off x="5416492" y="1059894"/>
          <a:ext cx="492187" cy="4921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8810B-D5D6-462A-86F3-345598036AAB}">
      <dsp:nvSpPr>
        <dsp:cNvPr id="0" name=""/>
        <dsp:cNvSpPr/>
      </dsp:nvSpPr>
      <dsp:spPr>
        <a:xfrm>
          <a:off x="4959461" y="2002082"/>
          <a:ext cx="1406250" cy="7910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Self-Care</a:t>
          </a:r>
        </a:p>
      </dsp:txBody>
      <dsp:txXfrm>
        <a:off x="4959461" y="2002082"/>
        <a:ext cx="1406250" cy="7910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74774" y="724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51417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109810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Know what’s freaking you out</a:t>
          </a:r>
        </a:p>
      </dsp:txBody>
      <dsp:txXfrm>
        <a:off x="109810" y="1087756"/>
        <a:ext cx="1358789" cy="577485"/>
      </dsp:txXfrm>
    </dsp:sp>
    <dsp:sp modelId="{324840A6-FF0C-43D5-90C5-D5A3F9B0AE25}">
      <dsp:nvSpPr>
        <dsp:cNvPr id="0" name=""/>
        <dsp:cNvSpPr/>
      </dsp:nvSpPr>
      <dsp:spPr>
        <a:xfrm>
          <a:off x="1971351" y="724"/>
          <a:ext cx="828861" cy="828861"/>
        </a:xfrm>
        <a:prstGeom prst="ellipse">
          <a:avLst/>
        </a:prstGeom>
        <a:solidFill>
          <a:schemeClr val="accent2">
            <a:hueOff val="6506"/>
            <a:satOff val="-4479"/>
            <a:lumOff val="-11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47994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706387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Fix what you can</a:t>
          </a:r>
        </a:p>
      </dsp:txBody>
      <dsp:txXfrm>
        <a:off x="1706387" y="1087756"/>
        <a:ext cx="1358789" cy="577485"/>
      </dsp:txXfrm>
    </dsp:sp>
    <dsp:sp modelId="{8A9D0615-74BE-404B-8F88-7FCE70F9CA5E}">
      <dsp:nvSpPr>
        <dsp:cNvPr id="0" name=""/>
        <dsp:cNvSpPr/>
      </dsp:nvSpPr>
      <dsp:spPr>
        <a:xfrm>
          <a:off x="3567928" y="724"/>
          <a:ext cx="828861" cy="828861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44571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2965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See the big picture</a:t>
          </a:r>
        </a:p>
      </dsp:txBody>
      <dsp:txXfrm>
        <a:off x="3302965" y="1087756"/>
        <a:ext cx="1358789" cy="577485"/>
      </dsp:txXfrm>
    </dsp:sp>
    <dsp:sp modelId="{FB1E07B2-46F2-4BFA-B5A1-8BC41BF2212E}">
      <dsp:nvSpPr>
        <dsp:cNvPr id="0" name=""/>
        <dsp:cNvSpPr/>
      </dsp:nvSpPr>
      <dsp:spPr>
        <a:xfrm>
          <a:off x="5164506" y="724"/>
          <a:ext cx="828861" cy="828861"/>
        </a:xfrm>
        <a:prstGeom prst="ellipse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CE45-5670-4D62-A7D3-76DB502F9712}">
      <dsp:nvSpPr>
        <dsp:cNvPr id="0" name=""/>
        <dsp:cNvSpPr/>
      </dsp:nvSpPr>
      <dsp:spPr>
        <a:xfrm>
          <a:off x="5341148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0C9-3928-49C1-804F-08CACEC4E552}">
      <dsp:nvSpPr>
        <dsp:cNvPr id="0" name=""/>
        <dsp:cNvSpPr/>
      </dsp:nvSpPr>
      <dsp:spPr>
        <a:xfrm>
          <a:off x="4904501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Grow your toolkit</a:t>
          </a:r>
        </a:p>
      </dsp:txBody>
      <dsp:txXfrm>
        <a:off x="4904501" y="1087756"/>
        <a:ext cx="1358789" cy="577485"/>
      </dsp:txXfrm>
    </dsp:sp>
    <dsp:sp modelId="{AA9032B2-236B-4A22-BD55-9145F0A9DAA6}">
      <dsp:nvSpPr>
        <dsp:cNvPr id="0" name=""/>
        <dsp:cNvSpPr/>
      </dsp:nvSpPr>
      <dsp:spPr>
        <a:xfrm>
          <a:off x="1173063" y="2004938"/>
          <a:ext cx="828861" cy="828861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94815F-D49C-4D50-8C78-F988A754D90F}">
      <dsp:nvSpPr>
        <dsp:cNvPr id="0" name=""/>
        <dsp:cNvSpPr/>
      </dsp:nvSpPr>
      <dsp:spPr>
        <a:xfrm>
          <a:off x="1349705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A8D7B-EB64-4B67-82E6-16B5D2207E9F}">
      <dsp:nvSpPr>
        <dsp:cNvPr id="0" name=""/>
        <dsp:cNvSpPr/>
      </dsp:nvSpPr>
      <dsp:spPr>
        <a:xfrm>
          <a:off x="908099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Know the warning signs</a:t>
          </a:r>
        </a:p>
      </dsp:txBody>
      <dsp:txXfrm>
        <a:off x="908099" y="3091969"/>
        <a:ext cx="1358789" cy="577485"/>
      </dsp:txXfrm>
    </dsp:sp>
    <dsp:sp modelId="{83D284DA-1350-40AB-A838-CB23453AF0F5}">
      <dsp:nvSpPr>
        <dsp:cNvPr id="0" name=""/>
        <dsp:cNvSpPr/>
      </dsp:nvSpPr>
      <dsp:spPr>
        <a:xfrm>
          <a:off x="2769640" y="2004938"/>
          <a:ext cx="828861" cy="828861"/>
        </a:xfrm>
        <a:prstGeom prst="ellipse">
          <a:avLst/>
        </a:prstGeom>
        <a:solidFill>
          <a:schemeClr val="accent2">
            <a:hueOff val="32532"/>
            <a:satOff val="-22397"/>
            <a:lumOff val="-571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EF1D6-523C-4A5B-9018-346B805A9D60}">
      <dsp:nvSpPr>
        <dsp:cNvPr id="0" name=""/>
        <dsp:cNvSpPr/>
      </dsp:nvSpPr>
      <dsp:spPr>
        <a:xfrm>
          <a:off x="2946282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D331D-4EDC-4F9C-9D5D-024ED0DC10CD}">
      <dsp:nvSpPr>
        <dsp:cNvPr id="0" name=""/>
        <dsp:cNvSpPr/>
      </dsp:nvSpPr>
      <dsp:spPr>
        <a:xfrm>
          <a:off x="2504676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what doesn’t work</a:t>
          </a:r>
        </a:p>
      </dsp:txBody>
      <dsp:txXfrm>
        <a:off x="2504676" y="3091969"/>
        <a:ext cx="1358789" cy="577485"/>
      </dsp:txXfrm>
    </dsp:sp>
    <dsp:sp modelId="{A96A4452-D095-4218-99C6-7C8BD1ADB944}">
      <dsp:nvSpPr>
        <dsp:cNvPr id="0" name=""/>
        <dsp:cNvSpPr/>
      </dsp:nvSpPr>
      <dsp:spPr>
        <a:xfrm>
          <a:off x="4366217" y="2004938"/>
          <a:ext cx="828861" cy="828861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1D812E-A1D4-49CB-B181-75B41994D03B}">
      <dsp:nvSpPr>
        <dsp:cNvPr id="0" name=""/>
        <dsp:cNvSpPr/>
      </dsp:nvSpPr>
      <dsp:spPr>
        <a:xfrm>
          <a:off x="4542860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0DD32-6A73-4226-8F7B-6E7D08B31EB6}">
      <dsp:nvSpPr>
        <dsp:cNvPr id="0" name=""/>
        <dsp:cNvSpPr/>
      </dsp:nvSpPr>
      <dsp:spPr>
        <a:xfrm>
          <a:off x="4101253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LIMIT alcohol</a:t>
          </a:r>
        </a:p>
      </dsp:txBody>
      <dsp:txXfrm>
        <a:off x="4101253" y="3091969"/>
        <a:ext cx="1358789" cy="5774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23894" y="2087"/>
          <a:ext cx="843873" cy="8438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0373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54132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 err="1"/>
            <a:t>Recognise</a:t>
          </a:r>
          <a:r>
            <a:rPr lang="en-US" sz="1900" kern="1200" dirty="0"/>
            <a:t> stresses</a:t>
          </a:r>
        </a:p>
      </dsp:txBody>
      <dsp:txXfrm>
        <a:off x="54132" y="1108805"/>
        <a:ext cx="1383398" cy="553359"/>
      </dsp:txXfrm>
    </dsp:sp>
    <dsp:sp modelId="{324840A6-FF0C-43D5-90C5-D5A3F9B0AE25}">
      <dsp:nvSpPr>
        <dsp:cNvPr id="0" name=""/>
        <dsp:cNvSpPr/>
      </dsp:nvSpPr>
      <dsp:spPr>
        <a:xfrm>
          <a:off x="1949387" y="2087"/>
          <a:ext cx="843873" cy="843873"/>
        </a:xfrm>
        <a:prstGeom prst="ellips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29229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679625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celebrate strengths</a:t>
          </a:r>
        </a:p>
      </dsp:txBody>
      <dsp:txXfrm>
        <a:off x="1679625" y="1108805"/>
        <a:ext cx="1383398" cy="553359"/>
      </dsp:txXfrm>
    </dsp:sp>
    <dsp:sp modelId="{8A9D0615-74BE-404B-8F88-7FCE70F9CA5E}">
      <dsp:nvSpPr>
        <dsp:cNvPr id="0" name=""/>
        <dsp:cNvSpPr/>
      </dsp:nvSpPr>
      <dsp:spPr>
        <a:xfrm>
          <a:off x="3574881" y="2087"/>
          <a:ext cx="843873" cy="843873"/>
        </a:xfrm>
        <a:prstGeom prst="ellips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54722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5118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Find solutions</a:t>
          </a:r>
        </a:p>
      </dsp:txBody>
      <dsp:txXfrm>
        <a:off x="3305118" y="1108805"/>
        <a:ext cx="1383398" cy="553359"/>
      </dsp:txXfrm>
    </dsp:sp>
    <dsp:sp modelId="{D71D0708-9C22-45FE-ABCF-8946025CA29C}">
      <dsp:nvSpPr>
        <dsp:cNvPr id="0" name=""/>
        <dsp:cNvSpPr/>
      </dsp:nvSpPr>
      <dsp:spPr>
        <a:xfrm>
          <a:off x="5200374" y="2087"/>
          <a:ext cx="843873" cy="843873"/>
        </a:xfrm>
        <a:prstGeom prst="ellips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C38B9-0624-488C-BF91-2EF911FFB26D}">
      <dsp:nvSpPr>
        <dsp:cNvPr id="0" name=""/>
        <dsp:cNvSpPr/>
      </dsp:nvSpPr>
      <dsp:spPr>
        <a:xfrm>
          <a:off x="538021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8C049-E2F6-4A2C-BB65-76BEC7030312}">
      <dsp:nvSpPr>
        <dsp:cNvPr id="0" name=""/>
        <dsp:cNvSpPr/>
      </dsp:nvSpPr>
      <dsp:spPr>
        <a:xfrm>
          <a:off x="4930611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It is what it is</a:t>
          </a:r>
        </a:p>
      </dsp:txBody>
      <dsp:txXfrm>
        <a:off x="4930611" y="1108805"/>
        <a:ext cx="1383398" cy="553359"/>
      </dsp:txXfrm>
    </dsp:sp>
    <dsp:sp modelId="{FB1E07B2-46F2-4BFA-B5A1-8BC41BF2212E}">
      <dsp:nvSpPr>
        <dsp:cNvPr id="0" name=""/>
        <dsp:cNvSpPr/>
      </dsp:nvSpPr>
      <dsp:spPr>
        <a:xfrm>
          <a:off x="1949387" y="2008014"/>
          <a:ext cx="843873" cy="843873"/>
        </a:xfrm>
        <a:prstGeom prst="ellips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5CE45-5670-4D62-A7D3-76DB502F9712}">
      <dsp:nvSpPr>
        <dsp:cNvPr id="0" name=""/>
        <dsp:cNvSpPr/>
      </dsp:nvSpPr>
      <dsp:spPr>
        <a:xfrm>
          <a:off x="2129229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5E0C9-3928-49C1-804F-08CACEC4E552}">
      <dsp:nvSpPr>
        <dsp:cNvPr id="0" name=""/>
        <dsp:cNvSpPr/>
      </dsp:nvSpPr>
      <dsp:spPr>
        <a:xfrm>
          <a:off x="1679625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/>
            <a:t>Ways to chill</a:t>
          </a:r>
        </a:p>
      </dsp:txBody>
      <dsp:txXfrm>
        <a:off x="1679625" y="3114733"/>
        <a:ext cx="1383398" cy="553359"/>
      </dsp:txXfrm>
    </dsp:sp>
    <dsp:sp modelId="{1561F568-07D5-43F8-8EC9-CDEDF72112C3}">
      <dsp:nvSpPr>
        <dsp:cNvPr id="0" name=""/>
        <dsp:cNvSpPr/>
      </dsp:nvSpPr>
      <dsp:spPr>
        <a:xfrm>
          <a:off x="3574881" y="2008014"/>
          <a:ext cx="843873" cy="843873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96C717-8B11-4845-BDC3-46696CE35B2A}">
      <dsp:nvSpPr>
        <dsp:cNvPr id="0" name=""/>
        <dsp:cNvSpPr/>
      </dsp:nvSpPr>
      <dsp:spPr>
        <a:xfrm>
          <a:off x="3754722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159CC-4056-4FD8-81C6-45DE99395D91}">
      <dsp:nvSpPr>
        <dsp:cNvPr id="0" name=""/>
        <dsp:cNvSpPr/>
      </dsp:nvSpPr>
      <dsp:spPr>
        <a:xfrm>
          <a:off x="3305118" y="3114733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 smtClean="0"/>
            <a:t>plan ahead</a:t>
          </a:r>
          <a:endParaRPr lang="en-US" sz="1900" kern="1200" dirty="0"/>
        </a:p>
      </dsp:txBody>
      <dsp:txXfrm>
        <a:off x="3305118" y="3114733"/>
        <a:ext cx="1383398" cy="5533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23894" y="2087"/>
          <a:ext cx="843873" cy="84387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0373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54132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You Can Rewire your buttons</a:t>
          </a:r>
        </a:p>
      </dsp:txBody>
      <dsp:txXfrm>
        <a:off x="54132" y="1108805"/>
        <a:ext cx="1383398" cy="553359"/>
      </dsp:txXfrm>
    </dsp:sp>
    <dsp:sp modelId="{324840A6-FF0C-43D5-90C5-D5A3F9B0AE25}">
      <dsp:nvSpPr>
        <dsp:cNvPr id="0" name=""/>
        <dsp:cNvSpPr/>
      </dsp:nvSpPr>
      <dsp:spPr>
        <a:xfrm>
          <a:off x="1949387" y="2087"/>
          <a:ext cx="843873" cy="843873"/>
        </a:xfrm>
        <a:prstGeom prst="ellips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29229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679625" y="1108805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It is what it is</a:t>
          </a:r>
        </a:p>
      </dsp:txBody>
      <dsp:txXfrm>
        <a:off x="1679625" y="1108805"/>
        <a:ext cx="1383398" cy="553359"/>
      </dsp:txXfrm>
    </dsp:sp>
    <dsp:sp modelId="{8A9D0615-74BE-404B-8F88-7FCE70F9CA5E}">
      <dsp:nvSpPr>
        <dsp:cNvPr id="0" name=""/>
        <dsp:cNvSpPr/>
      </dsp:nvSpPr>
      <dsp:spPr>
        <a:xfrm>
          <a:off x="3574881" y="2087"/>
          <a:ext cx="843873" cy="843873"/>
        </a:xfrm>
        <a:prstGeom prst="ellips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54722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5118" y="1102718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Talk sense to yourself</a:t>
          </a:r>
        </a:p>
      </dsp:txBody>
      <dsp:txXfrm>
        <a:off x="3305118" y="1102718"/>
        <a:ext cx="1383398" cy="553359"/>
      </dsp:txXfrm>
    </dsp:sp>
    <dsp:sp modelId="{081E3840-8BE5-42BB-9534-9C2975974163}">
      <dsp:nvSpPr>
        <dsp:cNvPr id="0" name=""/>
        <dsp:cNvSpPr/>
      </dsp:nvSpPr>
      <dsp:spPr>
        <a:xfrm>
          <a:off x="5200374" y="2087"/>
          <a:ext cx="843873" cy="843873"/>
        </a:xfrm>
        <a:prstGeom prst="ellips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0CEEA-31F9-471C-84CE-0C7F6393FFBC}">
      <dsp:nvSpPr>
        <dsp:cNvPr id="0" name=""/>
        <dsp:cNvSpPr/>
      </dsp:nvSpPr>
      <dsp:spPr>
        <a:xfrm>
          <a:off x="5380216" y="181928"/>
          <a:ext cx="484189" cy="48418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17593-BE94-4CEF-9B64-578DDA282E79}">
      <dsp:nvSpPr>
        <dsp:cNvPr id="0" name=""/>
        <dsp:cNvSpPr/>
      </dsp:nvSpPr>
      <dsp:spPr>
        <a:xfrm>
          <a:off x="4930611" y="1102718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Be a neutral observer</a:t>
          </a:r>
        </a:p>
      </dsp:txBody>
      <dsp:txXfrm>
        <a:off x="4930611" y="1102718"/>
        <a:ext cx="1383398" cy="553359"/>
      </dsp:txXfrm>
    </dsp:sp>
    <dsp:sp modelId="{4D3B20A1-57AE-4BF1-84CD-9FF0B53FF5B9}">
      <dsp:nvSpPr>
        <dsp:cNvPr id="0" name=""/>
        <dsp:cNvSpPr/>
      </dsp:nvSpPr>
      <dsp:spPr>
        <a:xfrm>
          <a:off x="1949387" y="2008014"/>
          <a:ext cx="843873" cy="843873"/>
        </a:xfrm>
        <a:prstGeom prst="ellips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1C511-B50A-48C1-A151-8D5D864D99BD}">
      <dsp:nvSpPr>
        <dsp:cNvPr id="0" name=""/>
        <dsp:cNvSpPr/>
      </dsp:nvSpPr>
      <dsp:spPr>
        <a:xfrm>
          <a:off x="2129229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151B6-F0C7-4ACA-A173-D6B85D6C4C9F}">
      <dsp:nvSpPr>
        <dsp:cNvPr id="0" name=""/>
        <dsp:cNvSpPr/>
      </dsp:nvSpPr>
      <dsp:spPr>
        <a:xfrm>
          <a:off x="1458682" y="3108646"/>
          <a:ext cx="1825283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Unemotional language</a:t>
          </a:r>
        </a:p>
      </dsp:txBody>
      <dsp:txXfrm>
        <a:off x="1458682" y="3108646"/>
        <a:ext cx="1825283" cy="553359"/>
      </dsp:txXfrm>
    </dsp:sp>
    <dsp:sp modelId="{44CAF36D-BBFF-4B6B-81A7-D60AFDC3D87E}">
      <dsp:nvSpPr>
        <dsp:cNvPr id="0" name=""/>
        <dsp:cNvSpPr/>
      </dsp:nvSpPr>
      <dsp:spPr>
        <a:xfrm>
          <a:off x="3795823" y="2008014"/>
          <a:ext cx="843873" cy="843873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E03AAA-B128-4630-A87B-DAE2C6E8E765}">
      <dsp:nvSpPr>
        <dsp:cNvPr id="0" name=""/>
        <dsp:cNvSpPr/>
      </dsp:nvSpPr>
      <dsp:spPr>
        <a:xfrm>
          <a:off x="3975665" y="2187856"/>
          <a:ext cx="484189" cy="48418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43E41-921A-497A-AC5E-835ABFC1D9C5}">
      <dsp:nvSpPr>
        <dsp:cNvPr id="0" name=""/>
        <dsp:cNvSpPr/>
      </dsp:nvSpPr>
      <dsp:spPr>
        <a:xfrm>
          <a:off x="3526060" y="3108646"/>
          <a:ext cx="1383398" cy="553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Lessons learned</a:t>
          </a:r>
        </a:p>
      </dsp:txBody>
      <dsp:txXfrm>
        <a:off x="3526060" y="3108646"/>
        <a:ext cx="1383398" cy="553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753260" y="1724"/>
          <a:ext cx="1048675" cy="10486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976749" y="225212"/>
          <a:ext cx="601699" cy="601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418028" y="1377036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 smtClean="0"/>
            <a:t>ID and reframe triggers</a:t>
          </a:r>
          <a:endParaRPr lang="en-US" sz="1900" kern="1200" dirty="0"/>
        </a:p>
      </dsp:txBody>
      <dsp:txXfrm>
        <a:off x="418028" y="1377036"/>
        <a:ext cx="1719140" cy="687656"/>
      </dsp:txXfrm>
    </dsp:sp>
    <dsp:sp modelId="{324840A6-FF0C-43D5-90C5-D5A3F9B0AE25}">
      <dsp:nvSpPr>
        <dsp:cNvPr id="0" name=""/>
        <dsp:cNvSpPr/>
      </dsp:nvSpPr>
      <dsp:spPr>
        <a:xfrm>
          <a:off x="2773251" y="1724"/>
          <a:ext cx="1048675" cy="1048675"/>
        </a:xfrm>
        <a:prstGeom prst="ellipse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996739" y="225212"/>
          <a:ext cx="601699" cy="60169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2438018" y="1377036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 smtClean="0"/>
            <a:t>Help to see positive</a:t>
          </a:r>
          <a:endParaRPr lang="en-US" sz="1900" kern="1200" dirty="0"/>
        </a:p>
      </dsp:txBody>
      <dsp:txXfrm>
        <a:off x="2438018" y="1377036"/>
        <a:ext cx="1719140" cy="687656"/>
      </dsp:txXfrm>
    </dsp:sp>
    <dsp:sp modelId="{D71D0708-9C22-45FE-ABCF-8946025CA29C}">
      <dsp:nvSpPr>
        <dsp:cNvPr id="0" name=""/>
        <dsp:cNvSpPr/>
      </dsp:nvSpPr>
      <dsp:spPr>
        <a:xfrm>
          <a:off x="4793241" y="1724"/>
          <a:ext cx="1048675" cy="1048675"/>
        </a:xfrm>
        <a:prstGeom prst="ellipse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7C38B9-0624-488C-BF91-2EF911FFB26D}">
      <dsp:nvSpPr>
        <dsp:cNvPr id="0" name=""/>
        <dsp:cNvSpPr/>
      </dsp:nvSpPr>
      <dsp:spPr>
        <a:xfrm>
          <a:off x="5016729" y="225212"/>
          <a:ext cx="601699" cy="60169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8C049-E2F6-4A2C-BB65-76BEC7030312}">
      <dsp:nvSpPr>
        <dsp:cNvPr id="0" name=""/>
        <dsp:cNvSpPr/>
      </dsp:nvSpPr>
      <dsp:spPr>
        <a:xfrm>
          <a:off x="4458008" y="1377036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 smtClean="0"/>
            <a:t>Help to accept</a:t>
          </a:r>
          <a:endParaRPr lang="en-US" sz="1900" kern="1200" dirty="0"/>
        </a:p>
      </dsp:txBody>
      <dsp:txXfrm>
        <a:off x="4458008" y="1377036"/>
        <a:ext cx="1719140" cy="687656"/>
      </dsp:txXfrm>
    </dsp:sp>
    <dsp:sp modelId="{A88F0C99-0195-41E2-8202-D8699129BE4F}">
      <dsp:nvSpPr>
        <dsp:cNvPr id="0" name=""/>
        <dsp:cNvSpPr/>
      </dsp:nvSpPr>
      <dsp:spPr>
        <a:xfrm>
          <a:off x="2773251" y="2494478"/>
          <a:ext cx="1048675" cy="1048675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85413-70B9-48DC-9ED5-E0E705A1F484}">
      <dsp:nvSpPr>
        <dsp:cNvPr id="0" name=""/>
        <dsp:cNvSpPr/>
      </dsp:nvSpPr>
      <dsp:spPr>
        <a:xfrm>
          <a:off x="2996739" y="2717966"/>
          <a:ext cx="601699" cy="601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D2398B-623E-4167-AD4D-0C19ACAF0D91}">
      <dsp:nvSpPr>
        <dsp:cNvPr id="0" name=""/>
        <dsp:cNvSpPr/>
      </dsp:nvSpPr>
      <dsp:spPr>
        <a:xfrm>
          <a:off x="2438018" y="3869790"/>
          <a:ext cx="1719140" cy="687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900" kern="1200" dirty="0" smtClean="0"/>
            <a:t>Get more help</a:t>
          </a:r>
          <a:endParaRPr lang="en-US" sz="1900" kern="1200" dirty="0"/>
        </a:p>
      </dsp:txBody>
      <dsp:txXfrm>
        <a:off x="2438018" y="3869790"/>
        <a:ext cx="1719140" cy="6876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89DC9-F967-46A6-B07A-5A52552B5111}">
      <dsp:nvSpPr>
        <dsp:cNvPr id="0" name=""/>
        <dsp:cNvSpPr/>
      </dsp:nvSpPr>
      <dsp:spPr>
        <a:xfrm>
          <a:off x="374774" y="724"/>
          <a:ext cx="828861" cy="82886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362C5-CA6A-4AE7-BE60-021A02C58117}">
      <dsp:nvSpPr>
        <dsp:cNvPr id="0" name=""/>
        <dsp:cNvSpPr/>
      </dsp:nvSpPr>
      <dsp:spPr>
        <a:xfrm>
          <a:off x="551417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8B06C-1613-4059-8CA9-4B585B75CD83}">
      <dsp:nvSpPr>
        <dsp:cNvPr id="0" name=""/>
        <dsp:cNvSpPr/>
      </dsp:nvSpPr>
      <dsp:spPr>
        <a:xfrm>
          <a:off x="109810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Avoiding all conflict</a:t>
          </a:r>
        </a:p>
      </dsp:txBody>
      <dsp:txXfrm>
        <a:off x="109810" y="1087756"/>
        <a:ext cx="1358789" cy="577485"/>
      </dsp:txXfrm>
    </dsp:sp>
    <dsp:sp modelId="{324840A6-FF0C-43D5-90C5-D5A3F9B0AE25}">
      <dsp:nvSpPr>
        <dsp:cNvPr id="0" name=""/>
        <dsp:cNvSpPr/>
      </dsp:nvSpPr>
      <dsp:spPr>
        <a:xfrm>
          <a:off x="1971351" y="724"/>
          <a:ext cx="828861" cy="828861"/>
        </a:xfrm>
        <a:prstGeom prst="ellipse">
          <a:avLst/>
        </a:prstGeom>
        <a:solidFill>
          <a:schemeClr val="accent2">
            <a:hueOff val="7808"/>
            <a:satOff val="-5375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A8133-B518-4537-9881-3822CD7CAD06}">
      <dsp:nvSpPr>
        <dsp:cNvPr id="0" name=""/>
        <dsp:cNvSpPr/>
      </dsp:nvSpPr>
      <dsp:spPr>
        <a:xfrm>
          <a:off x="2147994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DF5E2-29DF-4330-A157-BCD37FD12928}">
      <dsp:nvSpPr>
        <dsp:cNvPr id="0" name=""/>
        <dsp:cNvSpPr/>
      </dsp:nvSpPr>
      <dsp:spPr>
        <a:xfrm>
          <a:off x="1706387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Ruminating (Dwelling on it)</a:t>
          </a:r>
        </a:p>
      </dsp:txBody>
      <dsp:txXfrm>
        <a:off x="1706387" y="1087756"/>
        <a:ext cx="1358789" cy="577485"/>
      </dsp:txXfrm>
    </dsp:sp>
    <dsp:sp modelId="{8A9D0615-74BE-404B-8F88-7FCE70F9CA5E}">
      <dsp:nvSpPr>
        <dsp:cNvPr id="0" name=""/>
        <dsp:cNvSpPr/>
      </dsp:nvSpPr>
      <dsp:spPr>
        <a:xfrm>
          <a:off x="3567928" y="724"/>
          <a:ext cx="828861" cy="828861"/>
        </a:xfrm>
        <a:prstGeom prst="ellipse">
          <a:avLst/>
        </a:prstGeom>
        <a:solidFill>
          <a:schemeClr val="accent2">
            <a:hueOff val="15615"/>
            <a:satOff val="-1075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F658BC-830B-42C7-99ED-06DBBA838B7B}">
      <dsp:nvSpPr>
        <dsp:cNvPr id="0" name=""/>
        <dsp:cNvSpPr/>
      </dsp:nvSpPr>
      <dsp:spPr>
        <a:xfrm>
          <a:off x="3744571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EF6C5-8837-48BB-9ADC-2C179D03188A}">
      <dsp:nvSpPr>
        <dsp:cNvPr id="0" name=""/>
        <dsp:cNvSpPr/>
      </dsp:nvSpPr>
      <dsp:spPr>
        <a:xfrm>
          <a:off x="3302965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Exercise that </a:t>
          </a:r>
          <a:r>
            <a:rPr lang="en-US" sz="1800" kern="1200" dirty="0" smtClean="0"/>
            <a:t>Revs </a:t>
          </a:r>
          <a:r>
            <a:rPr lang="en-US" sz="1800" kern="1200" dirty="0"/>
            <a:t>you up</a:t>
          </a:r>
        </a:p>
      </dsp:txBody>
      <dsp:txXfrm>
        <a:off x="3302965" y="1087756"/>
        <a:ext cx="1358789" cy="577485"/>
      </dsp:txXfrm>
    </dsp:sp>
    <dsp:sp modelId="{0BEBBFB6-3659-4516-9A31-3CDBC0B08B42}">
      <dsp:nvSpPr>
        <dsp:cNvPr id="0" name=""/>
        <dsp:cNvSpPr/>
      </dsp:nvSpPr>
      <dsp:spPr>
        <a:xfrm>
          <a:off x="5164506" y="724"/>
          <a:ext cx="828861" cy="828861"/>
        </a:xfrm>
        <a:prstGeom prst="ellipse">
          <a:avLst/>
        </a:prstGeom>
        <a:solidFill>
          <a:schemeClr val="accent2">
            <a:hueOff val="23423"/>
            <a:satOff val="-16126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753D8-8FEE-4939-BF2C-22A6379C6DD0}">
      <dsp:nvSpPr>
        <dsp:cNvPr id="0" name=""/>
        <dsp:cNvSpPr/>
      </dsp:nvSpPr>
      <dsp:spPr>
        <a:xfrm>
          <a:off x="5341148" y="177367"/>
          <a:ext cx="475576" cy="4755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71256-ACCF-4E10-B6A2-DECF58BD9EFD}">
      <dsp:nvSpPr>
        <dsp:cNvPr id="0" name=""/>
        <dsp:cNvSpPr/>
      </dsp:nvSpPr>
      <dsp:spPr>
        <a:xfrm>
          <a:off x="4899542" y="1087756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Drugs and alcohol</a:t>
          </a:r>
        </a:p>
      </dsp:txBody>
      <dsp:txXfrm>
        <a:off x="4899542" y="1087756"/>
        <a:ext cx="1358789" cy="577485"/>
      </dsp:txXfrm>
    </dsp:sp>
    <dsp:sp modelId="{8BC004ED-93DB-4DB1-9BA4-D2C6D677D10A}">
      <dsp:nvSpPr>
        <dsp:cNvPr id="0" name=""/>
        <dsp:cNvSpPr/>
      </dsp:nvSpPr>
      <dsp:spPr>
        <a:xfrm>
          <a:off x="1971351" y="2004938"/>
          <a:ext cx="828861" cy="828861"/>
        </a:xfrm>
        <a:prstGeom prst="ellipse">
          <a:avLst/>
        </a:prstGeom>
        <a:solidFill>
          <a:schemeClr val="accent2">
            <a:hueOff val="31230"/>
            <a:satOff val="-21501"/>
            <a:lumOff val="-54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16F941-82DF-48C9-8127-364A28C5058C}">
      <dsp:nvSpPr>
        <dsp:cNvPr id="0" name=""/>
        <dsp:cNvSpPr/>
      </dsp:nvSpPr>
      <dsp:spPr>
        <a:xfrm>
          <a:off x="2147994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A2A52-117B-44C2-9A2C-2F0DB893CA1D}">
      <dsp:nvSpPr>
        <dsp:cNvPr id="0" name=""/>
        <dsp:cNvSpPr/>
      </dsp:nvSpPr>
      <dsp:spPr>
        <a:xfrm>
          <a:off x="1706387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 smtClean="0"/>
            <a:t>Threats, smashing, scaring</a:t>
          </a:r>
          <a:endParaRPr lang="en-US" sz="1800" kern="1200" dirty="0"/>
        </a:p>
      </dsp:txBody>
      <dsp:txXfrm>
        <a:off x="1706387" y="3091969"/>
        <a:ext cx="1358789" cy="577485"/>
      </dsp:txXfrm>
    </dsp:sp>
    <dsp:sp modelId="{718419A2-8E5A-4535-A6F8-C1A6E78A40BF}">
      <dsp:nvSpPr>
        <dsp:cNvPr id="0" name=""/>
        <dsp:cNvSpPr/>
      </dsp:nvSpPr>
      <dsp:spPr>
        <a:xfrm>
          <a:off x="3567928" y="2004938"/>
          <a:ext cx="828861" cy="828861"/>
        </a:xfrm>
        <a:prstGeom prst="ellipse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1CF24D-BD02-4158-849C-A51324BAD96E}">
      <dsp:nvSpPr>
        <dsp:cNvPr id="0" name=""/>
        <dsp:cNvSpPr/>
      </dsp:nvSpPr>
      <dsp:spPr>
        <a:xfrm>
          <a:off x="3744571" y="2181581"/>
          <a:ext cx="475576" cy="47557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B8B17-ED4D-4951-AFF1-626BBD3A1317}">
      <dsp:nvSpPr>
        <dsp:cNvPr id="0" name=""/>
        <dsp:cNvSpPr/>
      </dsp:nvSpPr>
      <dsp:spPr>
        <a:xfrm>
          <a:off x="3302965" y="3091969"/>
          <a:ext cx="1358789" cy="577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800" kern="1200" dirty="0"/>
            <a:t>Slaps, kicks, bites, hitting</a:t>
          </a:r>
        </a:p>
      </dsp:txBody>
      <dsp:txXfrm>
        <a:off x="3302965" y="3091969"/>
        <a:ext cx="1358789" cy="5774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B6F77-31B3-44A6-9538-7D3B84B14A3E}" type="datetimeFigureOut">
              <a:rPr lang="en-US" smtClean="0"/>
              <a:t>4/17/2020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EC92D-C8E2-4A8F-BF2D-75109D6301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819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78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461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67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5492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28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02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083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7091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2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49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500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08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EC92D-C8E2-4A8F-BF2D-75109D63012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24132-C908-474C-84C6-F33F0E9C2824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0D6BE-6A5B-4B1A-AB35-D5FFCCF5138B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8BD5B-87CC-4318-9824-F4CA83CB0BAF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AA5E-62DB-4209-84D2-A3A9C66875BD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8EF27-61CD-4273-9CC6-8B5AB469D6E9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14D88-E4A3-4915-A946-C7B143E0147E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1193-F002-4F22-ACB4-105512D85B33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2B57F-0B3C-4FE7-8F56-8C4115027F2E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8098D-3BCA-4496-B67F-08ABED3A79F9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F4F9A14-79CD-4DBB-8A95-93FAB90953CE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CA62-85F4-4E91-8034-B3A4AEB2ACA5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7739FE2-C7BB-439D-8EFA-EB059A6AF0B6}" type="datetime1">
              <a:rPr lang="en-US" smtClean="0"/>
              <a:t>4/17/2020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v.org.a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cp.wa.gov.au/CrisisAndEmergency/FDV/Documents/2015/Factsheet-HowdoIknowifImabusive.pdf" TargetMode="External"/><Relationship Id="rId5" Type="http://schemas.openxmlformats.org/officeDocument/2006/relationships/hyperlink" Target="https://www.dcp.wa.gov.au/CrisisAndEmergency/FDV/Documents/2015/Howdodealwithdomesticviolencebooklet.pdf" TargetMode="External"/><Relationship Id="rId4" Type="http://schemas.openxmlformats.org/officeDocument/2006/relationships/hyperlink" Target="https://www.familyrelationships.gov.au/talk-someone/advice-lin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800respect.org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tv.org.au/about-family-violence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w.louis@psy.uq.edu.a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changelab.net/resources-changeagents-247456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cialchangelab.net/resources-changeagents-247456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800respect.org.a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tv.org.au/about-family-violence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">
            <a:extLst>
              <a:ext uri="{FF2B5EF4-FFF2-40B4-BE49-F238E27FC236}">
                <a16:creationId xmlns:a16="http://schemas.microsoft.com/office/drawing/2014/main" id="{ECC95573-2971-40CA-8931-174ACDF3E94F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78"/>
          <a:stretch/>
        </p:blipFill>
        <p:spPr>
          <a:xfrm>
            <a:off x="-32" y="5453"/>
            <a:ext cx="12192031" cy="49150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76D919A-FC3E-4B4E-BAF0-ED6CFB8DC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311" y="5469159"/>
            <a:ext cx="10988258" cy="822960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FFFFFF"/>
                </a:solidFill>
              </a:rPr>
              <a:t>Avoiding explosive conflict  - </a:t>
            </a:r>
            <a:r>
              <a:rPr lang="en-US" sz="4800" dirty="0" smtClean="0">
                <a:solidFill>
                  <a:srgbClr val="FFFFFF"/>
                </a:solidFill>
              </a:rPr>
              <a:t>Evidence-based advice for families</a:t>
            </a:r>
            <a:endParaRPr lang="en-US" sz="4800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66ACBD-1C82-4782-AA7C-05504DD7DE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441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What makes it worse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695230"/>
              </p:ext>
            </p:extLst>
          </p:nvPr>
        </p:nvGraphicFramePr>
        <p:xfrm>
          <a:off x="5181601" y="2209018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9453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8128" y="286603"/>
            <a:ext cx="8167552" cy="1450757"/>
          </a:xfrm>
        </p:spPr>
        <p:txBody>
          <a:bodyPr/>
          <a:lstStyle/>
          <a:p>
            <a:r>
              <a:rPr lang="en-AU" dirty="0"/>
              <a:t>Before, During, and After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8128" y="1845734"/>
            <a:ext cx="8167551" cy="4023360"/>
          </a:xfrm>
        </p:spPr>
        <p:txBody>
          <a:bodyPr>
            <a:noAutofit/>
          </a:bodyPr>
          <a:lstStyle/>
          <a:p>
            <a:r>
              <a:rPr lang="en-AU" sz="1800" dirty="0"/>
              <a:t>Before</a:t>
            </a:r>
          </a:p>
          <a:p>
            <a:r>
              <a:rPr lang="en-AU" sz="1800" dirty="0"/>
              <a:t>Give the benefit of the </a:t>
            </a:r>
            <a:r>
              <a:rPr lang="en-AU" sz="1800" dirty="0" smtClean="0"/>
              <a:t>doubt; </a:t>
            </a:r>
            <a:r>
              <a:rPr lang="en-AU" sz="1800" dirty="0"/>
              <a:t>give people a </a:t>
            </a:r>
            <a:r>
              <a:rPr lang="en-AU" sz="1800" dirty="0" smtClean="0"/>
              <a:t>break; ask, how important is this?</a:t>
            </a:r>
            <a:endParaRPr lang="en-AU" sz="1800" dirty="0"/>
          </a:p>
          <a:p>
            <a:r>
              <a:rPr lang="en-AU" sz="1800" dirty="0"/>
              <a:t>Stay in touch with your </a:t>
            </a:r>
            <a:r>
              <a:rPr lang="en-AU" sz="1800" dirty="0" smtClean="0"/>
              <a:t>body.  When tension builds, take time to relax.</a:t>
            </a:r>
            <a:endParaRPr lang="en-AU" sz="1800" dirty="0"/>
          </a:p>
          <a:p>
            <a:r>
              <a:rPr lang="en-AU" sz="1800" dirty="0"/>
              <a:t>Plan your strategies in advance like time out. Talk about boundaries and family sharing of </a:t>
            </a:r>
            <a:r>
              <a:rPr lang="en-AU" sz="1800" dirty="0" smtClean="0"/>
              <a:t>space.</a:t>
            </a:r>
            <a:endParaRPr lang="en-AU" sz="1800" dirty="0"/>
          </a:p>
          <a:p>
            <a:r>
              <a:rPr lang="en-AU" sz="1800" dirty="0"/>
              <a:t>Signal when overwhelmed (not to threaten but to communicate…)</a:t>
            </a:r>
          </a:p>
          <a:p>
            <a:r>
              <a:rPr lang="en-AU" sz="1800" dirty="0"/>
              <a:t>During</a:t>
            </a:r>
          </a:p>
          <a:p>
            <a:r>
              <a:rPr lang="en-AU" sz="1800" dirty="0"/>
              <a:t>Short-circuit and minimise </a:t>
            </a:r>
            <a:r>
              <a:rPr lang="en-AU" sz="1800" dirty="0" smtClean="0"/>
              <a:t>damage.</a:t>
            </a:r>
            <a:endParaRPr lang="en-AU" sz="1800" dirty="0"/>
          </a:p>
          <a:p>
            <a:r>
              <a:rPr lang="en-AU" sz="1800" dirty="0"/>
              <a:t>Keep others safe : leave if you are scaring </a:t>
            </a:r>
            <a:r>
              <a:rPr lang="en-AU" sz="1800" dirty="0" smtClean="0"/>
              <a:t>them.</a:t>
            </a:r>
            <a:endParaRPr lang="en-AU" sz="1800" dirty="0"/>
          </a:p>
          <a:p>
            <a:r>
              <a:rPr lang="en-AU" sz="1800" dirty="0"/>
              <a:t>After</a:t>
            </a:r>
          </a:p>
          <a:p>
            <a:r>
              <a:rPr lang="en-AU" sz="1800" dirty="0"/>
              <a:t>Reflection, apology, taking responsibility for any behaviour, </a:t>
            </a:r>
            <a:r>
              <a:rPr lang="en-AU" sz="1800" dirty="0" smtClean="0"/>
              <a:t>and repairing damage.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96521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214" y="286603"/>
            <a:ext cx="8080466" cy="1450757"/>
          </a:xfrm>
        </p:spPr>
        <p:txBody>
          <a:bodyPr/>
          <a:lstStyle/>
          <a:p>
            <a:r>
              <a:rPr lang="en-AU" dirty="0"/>
              <a:t>Some Australian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213" y="1845733"/>
            <a:ext cx="8703129" cy="4435323"/>
          </a:xfrm>
        </p:spPr>
        <p:txBody>
          <a:bodyPr>
            <a:noAutofit/>
          </a:bodyPr>
          <a:lstStyle/>
          <a:p>
            <a:r>
              <a:rPr lang="en-AU" sz="1400" dirty="0"/>
              <a:t>C</a:t>
            </a:r>
            <a:r>
              <a:rPr lang="en-AU" sz="1400" dirty="0" smtClean="0"/>
              <a:t>risis </a:t>
            </a:r>
            <a:r>
              <a:rPr lang="en-AU" sz="1400" dirty="0"/>
              <a:t>line 000 for emergency</a:t>
            </a:r>
          </a:p>
          <a:p>
            <a:r>
              <a:rPr lang="en-AU" sz="1400" dirty="0"/>
              <a:t>131114 for Lifeline</a:t>
            </a:r>
          </a:p>
          <a:p>
            <a:r>
              <a:rPr lang="en-AU" sz="1400" dirty="0"/>
              <a:t>1800737732 ( 1800 RESPECT) for sexual assault and domestic violence helpline</a:t>
            </a:r>
          </a:p>
          <a:p>
            <a:r>
              <a:rPr lang="en-US" sz="1400" dirty="0" smtClean="0"/>
              <a:t>Men's </a:t>
            </a:r>
            <a:r>
              <a:rPr lang="en-US" sz="1400" dirty="0"/>
              <a:t>Referral Service 1300 766 </a:t>
            </a:r>
            <a:r>
              <a:rPr lang="en-US" sz="1400" dirty="0" smtClean="0"/>
              <a:t>491 and </a:t>
            </a:r>
            <a:r>
              <a:rPr lang="en-US" sz="1400" dirty="0" err="1" smtClean="0"/>
              <a:t>livechat</a:t>
            </a:r>
            <a:r>
              <a:rPr lang="en-US" sz="1400" dirty="0" smtClean="0"/>
              <a:t> at </a:t>
            </a:r>
            <a:r>
              <a:rPr lang="en-AU" sz="1400" dirty="0">
                <a:hlinkClick r:id="rId3"/>
              </a:rPr>
              <a:t>https://www.ntv.org.au/</a:t>
            </a:r>
            <a:endParaRPr lang="en-US" sz="1400" dirty="0"/>
          </a:p>
          <a:p>
            <a:r>
              <a:rPr lang="en-AU" sz="1400" dirty="0" smtClean="0"/>
              <a:t>DV </a:t>
            </a:r>
            <a:r>
              <a:rPr lang="en-AU" sz="1400" dirty="0"/>
              <a:t>Connect 1800 811 811</a:t>
            </a:r>
          </a:p>
          <a:p>
            <a:r>
              <a:rPr lang="en-AU" sz="1400" dirty="0"/>
              <a:t>The Family Relationships Advice and Information </a:t>
            </a:r>
            <a:r>
              <a:rPr lang="en-AU" sz="1400" dirty="0" smtClean="0"/>
              <a:t>Line </a:t>
            </a:r>
            <a:r>
              <a:rPr lang="en-AU" sz="1400" dirty="0"/>
              <a:t>(FRAIL) </a:t>
            </a:r>
            <a:r>
              <a:rPr lang="en-AU" sz="1400" dirty="0" smtClean="0"/>
              <a:t>website </a:t>
            </a:r>
            <a:r>
              <a:rPr lang="en-AU" sz="1400" dirty="0"/>
              <a:t>and number (</a:t>
            </a:r>
            <a:r>
              <a:rPr lang="en-AU" sz="1400" u="sng" dirty="0">
                <a:hlinkClick r:id="rId4"/>
              </a:rPr>
              <a:t>https://www.familyrelationships.gov.au/talk-someone/advice-line</a:t>
            </a:r>
            <a:r>
              <a:rPr lang="en-AU" sz="1400" dirty="0"/>
              <a:t>, 1800 050 321) provides guidance 6 days per week 8 to 8 Mon to Fri, 10 to 4 Saturdays.) FRAIL can provide referrals for online or telephone based advice or counselling around family relationships, separation and violence. </a:t>
            </a:r>
          </a:p>
          <a:p>
            <a:r>
              <a:rPr lang="en-AU" sz="1400" dirty="0" smtClean="0"/>
              <a:t>Also available: </a:t>
            </a:r>
            <a:r>
              <a:rPr lang="en-AU" sz="1400" dirty="0">
                <a:hlinkClick r:id="rId5"/>
              </a:rPr>
              <a:t>https://</a:t>
            </a:r>
            <a:r>
              <a:rPr lang="en-AU" sz="1400" dirty="0" smtClean="0">
                <a:hlinkClick r:id="rId5"/>
              </a:rPr>
              <a:t>www.dcp.wa.gov.au/CrisisAndEmergency/FDV/Documents/2015/Howdodealwithdomesticviolencebooklet.pdf</a:t>
            </a:r>
            <a:endParaRPr lang="en-AU" sz="1400" dirty="0" smtClean="0"/>
          </a:p>
          <a:p>
            <a:r>
              <a:rPr lang="en-AU" sz="1400" dirty="0">
                <a:hlinkClick r:id="rId6"/>
              </a:rPr>
              <a:t>https://</a:t>
            </a:r>
            <a:r>
              <a:rPr lang="en-AU" sz="1400" dirty="0" smtClean="0">
                <a:hlinkClick r:id="rId6"/>
              </a:rPr>
              <a:t>www.dcp.wa.gov.au/CrisisAndEmergency/FDV/Documents/2015/Factsheet-HowdoIknowifImabusive.pdf</a:t>
            </a:r>
            <a:r>
              <a:rPr lang="en-AU" sz="1400" dirty="0" smtClean="0"/>
              <a:t> 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159068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6603"/>
            <a:ext cx="8260080" cy="1450757"/>
          </a:xfrm>
        </p:spPr>
        <p:txBody>
          <a:bodyPr/>
          <a:lstStyle/>
          <a:p>
            <a:r>
              <a:rPr lang="en-AU" dirty="0" smtClean="0"/>
              <a:t>And one more time 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9" y="1845734"/>
            <a:ext cx="8795657" cy="4658480"/>
          </a:xfrm>
        </p:spPr>
        <p:txBody>
          <a:bodyPr>
            <a:normAutofit/>
          </a:bodyPr>
          <a:lstStyle/>
          <a:p>
            <a:pPr lvl="0"/>
            <a:r>
              <a:rPr lang="en-AU" dirty="0" smtClean="0"/>
              <a:t>If someone </a:t>
            </a:r>
            <a:r>
              <a:rPr lang="en-AU" dirty="0"/>
              <a:t>is using violence towards you, </a:t>
            </a:r>
            <a:r>
              <a:rPr lang="en-AU" dirty="0" smtClean="0"/>
              <a:t>or you </a:t>
            </a:r>
            <a:r>
              <a:rPr lang="en-AU" dirty="0"/>
              <a:t>feel fearful or </a:t>
            </a:r>
            <a:r>
              <a:rPr lang="en-AU" dirty="0" smtClean="0"/>
              <a:t>unsafe, </a:t>
            </a:r>
            <a:r>
              <a:rPr lang="en-AU" dirty="0"/>
              <a:t>it is </a:t>
            </a:r>
            <a:r>
              <a:rPr lang="en-AU" dirty="0" smtClean="0"/>
              <a:t>good to </a:t>
            </a:r>
            <a:r>
              <a:rPr lang="en-AU" dirty="0"/>
              <a:t>get help – google “I need help family violence” . </a:t>
            </a:r>
            <a:endParaRPr lang="en-AU" dirty="0" smtClean="0"/>
          </a:p>
          <a:p>
            <a:pPr lvl="0"/>
            <a:r>
              <a:rPr lang="en-AU" dirty="0" smtClean="0"/>
              <a:t>Anger </a:t>
            </a:r>
            <a:r>
              <a:rPr lang="en-AU" dirty="0"/>
              <a:t>is normal, but violence is a choice, like any behaviour.  </a:t>
            </a:r>
          </a:p>
          <a:p>
            <a:pPr lvl="0"/>
            <a:r>
              <a:rPr lang="en-AU" dirty="0"/>
              <a:t>It’s up to everyone to take responsibility not to use violence.</a:t>
            </a:r>
          </a:p>
          <a:p>
            <a:pPr lvl="0"/>
            <a:r>
              <a:rPr lang="en-AU" dirty="0" smtClean="0"/>
              <a:t>Australians </a:t>
            </a:r>
            <a:r>
              <a:rPr lang="en-AU" dirty="0"/>
              <a:t>can use </a:t>
            </a:r>
            <a:r>
              <a:rPr lang="en-AU" u="sng" dirty="0">
                <a:hlinkClick r:id="rId3"/>
              </a:rPr>
              <a:t>https://www.1800respect.org.au</a:t>
            </a:r>
            <a:r>
              <a:rPr lang="en-AU" dirty="0"/>
              <a:t> or </a:t>
            </a:r>
            <a:r>
              <a:rPr lang="en-AU" dirty="0" smtClean="0"/>
              <a:t>resources at the end.</a:t>
            </a:r>
          </a:p>
          <a:p>
            <a:pPr lvl="0"/>
            <a:r>
              <a:rPr lang="en-AU" dirty="0" smtClean="0"/>
              <a:t>Anyone can google “help family conflict” or “help family violence”.</a:t>
            </a:r>
            <a:endParaRPr lang="en-AU" dirty="0"/>
          </a:p>
          <a:p>
            <a:pPr lvl="0"/>
            <a:r>
              <a:rPr lang="en-AU" dirty="0" smtClean="0"/>
              <a:t>And this </a:t>
            </a:r>
            <a:r>
              <a:rPr lang="en-AU" dirty="0"/>
              <a:t>resource focuses on family conflict and anger management, but anger is just one piece of the puzzle.  There can be a </a:t>
            </a:r>
            <a:r>
              <a:rPr lang="en-AU" dirty="0" smtClean="0"/>
              <a:t>damaging pattern </a:t>
            </a:r>
            <a:r>
              <a:rPr lang="en-AU" dirty="0"/>
              <a:t>of coldness, sarcasm, and </a:t>
            </a:r>
            <a:r>
              <a:rPr lang="en-AU" dirty="0" err="1"/>
              <a:t>controllingness</a:t>
            </a:r>
            <a:r>
              <a:rPr lang="en-AU" dirty="0"/>
              <a:t> too, for example. To find out more, </a:t>
            </a:r>
            <a:r>
              <a:rPr lang="en-AU" dirty="0">
                <a:hlinkClick r:id="rId4"/>
              </a:rPr>
              <a:t>https://www.ntv.org.au/about-family-violence/</a:t>
            </a:r>
            <a:r>
              <a:rPr lang="en-A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69872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5556" y="286603"/>
            <a:ext cx="6970124" cy="1450757"/>
          </a:xfrm>
        </p:spPr>
        <p:txBody>
          <a:bodyPr/>
          <a:lstStyle/>
          <a:p>
            <a:r>
              <a:rPr lang="en-AU" dirty="0"/>
              <a:t>Acknowledgements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556" y="1845734"/>
            <a:ext cx="6970123" cy="4023360"/>
          </a:xfrm>
        </p:spPr>
        <p:txBody>
          <a:bodyPr>
            <a:normAutofit fontScale="77500" lnSpcReduction="20000"/>
          </a:bodyPr>
          <a:lstStyle/>
          <a:p>
            <a:r>
              <a:rPr lang="en-AU" dirty="0"/>
              <a:t>This resource was developed by </a:t>
            </a:r>
            <a:r>
              <a:rPr lang="en-AU" dirty="0" smtClean="0"/>
              <a:t>a team including (in </a:t>
            </a:r>
            <a:r>
              <a:rPr lang="en-AU" dirty="0"/>
              <a:t>alphabetical order</a:t>
            </a:r>
            <a:r>
              <a:rPr lang="en-AU" dirty="0" smtClean="0"/>
              <a:t>):</a:t>
            </a:r>
          </a:p>
          <a:p>
            <a:r>
              <a:rPr lang="en-AU" dirty="0" smtClean="0"/>
              <a:t>Tori Cooke, No To Violence</a:t>
            </a:r>
            <a:endParaRPr lang="en-AU" dirty="0"/>
          </a:p>
          <a:p>
            <a:r>
              <a:rPr lang="en-AU" dirty="0"/>
              <a:t>Tom Denson, Professor of Psychology, University of New South Wales</a:t>
            </a:r>
          </a:p>
          <a:p>
            <a:r>
              <a:rPr lang="en-AU" dirty="0" smtClean="0"/>
              <a:t>Ruby </a:t>
            </a:r>
            <a:r>
              <a:rPr lang="en-AU" dirty="0"/>
              <a:t>Green, School of Psychology, University of Queensland;</a:t>
            </a:r>
          </a:p>
          <a:p>
            <a:r>
              <a:rPr lang="en-AU" dirty="0" smtClean="0"/>
              <a:t>Winnifred </a:t>
            </a:r>
            <a:r>
              <a:rPr lang="en-AU" dirty="0"/>
              <a:t>Louis, Professor of Psychology, University of Queensland; </a:t>
            </a:r>
          </a:p>
          <a:p>
            <a:r>
              <a:rPr lang="en-AU" dirty="0"/>
              <a:t>Kiara Minto, School of Psychology, University of Queensland; </a:t>
            </a:r>
          </a:p>
          <a:p>
            <a:r>
              <a:rPr lang="en-AU" dirty="0"/>
              <a:t>Carmel O’Brien, </a:t>
            </a:r>
            <a:r>
              <a:rPr lang="en-AU" dirty="0" err="1"/>
              <a:t>Psychrespect</a:t>
            </a:r>
            <a:endParaRPr lang="en-AU" dirty="0"/>
          </a:p>
          <a:p>
            <a:r>
              <a:rPr lang="en-AU" dirty="0"/>
              <a:t>Peter </a:t>
            </a:r>
            <a:r>
              <a:rPr lang="en-AU" dirty="0" err="1"/>
              <a:t>Streker</a:t>
            </a:r>
            <a:r>
              <a:rPr lang="en-AU" dirty="0"/>
              <a:t>, Community Stars</a:t>
            </a:r>
          </a:p>
          <a:p>
            <a:r>
              <a:rPr lang="en-AU" dirty="0" smtClean="0"/>
              <a:t>We </a:t>
            </a:r>
            <a:r>
              <a:rPr lang="en-AU" dirty="0"/>
              <a:t>also acknowledge with thanks the feedback of Kim Halford and others.</a:t>
            </a:r>
          </a:p>
          <a:p>
            <a:r>
              <a:rPr lang="en-AU" dirty="0"/>
              <a:t>Icons made by </a:t>
            </a:r>
            <a:r>
              <a:rPr lang="en-AU" dirty="0" err="1"/>
              <a:t>Eucalyp</a:t>
            </a:r>
            <a:r>
              <a:rPr lang="en-AU" dirty="0"/>
              <a:t> and </a:t>
            </a:r>
            <a:r>
              <a:rPr lang="en-AU" dirty="0" err="1"/>
              <a:t>iconixar</a:t>
            </a:r>
            <a:r>
              <a:rPr lang="en-AU" dirty="0"/>
              <a:t> from flaticon.com</a:t>
            </a:r>
            <a:r>
              <a:rPr lang="en-AU" dirty="0" smtClean="0"/>
              <a:t>.</a:t>
            </a:r>
          </a:p>
          <a:p>
            <a:r>
              <a:rPr lang="en-AU" dirty="0"/>
              <a:t>We welcome your feedback and questions.  Please contact Winnifred Louis via email at </a:t>
            </a:r>
            <a:r>
              <a:rPr lang="en-AU" dirty="0">
                <a:hlinkClick r:id="rId3"/>
              </a:rPr>
              <a:t>w.louis@psy.uq.edu.au</a:t>
            </a:r>
            <a:r>
              <a:rPr lang="en-AU" dirty="0"/>
              <a:t> 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880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8" y="286603"/>
            <a:ext cx="7672251" cy="1450757"/>
          </a:xfrm>
        </p:spPr>
        <p:txBody>
          <a:bodyPr/>
          <a:lstStyle/>
          <a:p>
            <a:r>
              <a:rPr lang="en-AU" dirty="0" smtClean="0"/>
              <a:t>PDFs, other 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3428" y="1845734"/>
            <a:ext cx="7672252" cy="4023360"/>
          </a:xfrm>
        </p:spPr>
        <p:txBody>
          <a:bodyPr/>
          <a:lstStyle/>
          <a:p>
            <a:r>
              <a:rPr lang="en-AU" dirty="0" smtClean="0"/>
              <a:t>A write-up of the content as a PDF, as well as other resources, can be found online at:</a:t>
            </a:r>
          </a:p>
          <a:p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www.socialchangelab.net/covid19.html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4959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6456" y="286603"/>
            <a:ext cx="7389224" cy="1450757"/>
          </a:xfrm>
        </p:spPr>
        <p:txBody>
          <a:bodyPr/>
          <a:lstStyle/>
          <a:p>
            <a:r>
              <a:rPr lang="en-AU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6456" y="1845734"/>
            <a:ext cx="7389223" cy="368025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 word about anger and violence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Calming </a:t>
            </a:r>
            <a:r>
              <a:rPr lang="en-AU" dirty="0"/>
              <a:t>down when </a:t>
            </a:r>
            <a:r>
              <a:rPr lang="en-AU" dirty="0" smtClean="0"/>
              <a:t>starting to feel overwhelmed </a:t>
            </a:r>
            <a:r>
              <a:rPr lang="en-AU" dirty="0"/>
              <a:t>with anger and frustration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Avoiding the build-up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Changing your thinking about “triggers”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What doesn’t 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Before, during, and after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Resources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smtClean="0"/>
              <a:t>Acknowledgements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300079" y="5344886"/>
            <a:ext cx="8891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 write-up of the content as a PDF, as well as another video </a:t>
            </a:r>
            <a:r>
              <a:rPr lang="en-AU" dirty="0" smtClean="0"/>
              <a:t>resource, </a:t>
            </a:r>
            <a:r>
              <a:rPr lang="en-AU" dirty="0"/>
              <a:t>can be found online at:</a:t>
            </a:r>
          </a:p>
          <a:p>
            <a:r>
              <a:rPr lang="en-AU" dirty="0">
                <a:hlinkClick r:id="rId3"/>
              </a:rPr>
              <a:t>http://www.socialchangelab.net/covid19.html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05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6603"/>
            <a:ext cx="8260080" cy="1450757"/>
          </a:xfrm>
        </p:spPr>
        <p:txBody>
          <a:bodyPr/>
          <a:lstStyle/>
          <a:p>
            <a:r>
              <a:rPr lang="en-AU" dirty="0"/>
              <a:t>A word about anger and violence</a:t>
            </a:r>
            <a:r>
              <a:rPr lang="en-AU" dirty="0" smtClean="0"/>
              <a:t>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99" y="1845734"/>
            <a:ext cx="8795657" cy="4658480"/>
          </a:xfrm>
        </p:spPr>
        <p:txBody>
          <a:bodyPr>
            <a:normAutofit/>
          </a:bodyPr>
          <a:lstStyle/>
          <a:p>
            <a:pPr lvl="0"/>
            <a:r>
              <a:rPr lang="en-AU" dirty="0"/>
              <a:t>One point to start: </a:t>
            </a:r>
            <a:r>
              <a:rPr lang="en-AU" dirty="0" smtClean="0"/>
              <a:t>This resource is for families experiencing new conflict and stress with the COVID.  However</a:t>
            </a:r>
            <a:r>
              <a:rPr lang="en-AU" dirty="0"/>
              <a:t>, </a:t>
            </a:r>
            <a:r>
              <a:rPr lang="en-AU" dirty="0" smtClean="0"/>
              <a:t>if </a:t>
            </a:r>
            <a:r>
              <a:rPr lang="en-AU" dirty="0"/>
              <a:t>someone is using violence towards you, </a:t>
            </a:r>
            <a:r>
              <a:rPr lang="en-AU" dirty="0" smtClean="0"/>
              <a:t>or you </a:t>
            </a:r>
            <a:r>
              <a:rPr lang="en-AU" dirty="0"/>
              <a:t>feel fearful or </a:t>
            </a:r>
            <a:r>
              <a:rPr lang="en-AU" dirty="0" smtClean="0"/>
              <a:t>unsafe, </a:t>
            </a:r>
            <a:r>
              <a:rPr lang="en-AU" dirty="0"/>
              <a:t>it is </a:t>
            </a:r>
            <a:r>
              <a:rPr lang="en-AU" dirty="0" smtClean="0"/>
              <a:t>good to </a:t>
            </a:r>
            <a:r>
              <a:rPr lang="en-AU" dirty="0"/>
              <a:t>get help – google “I need help family violence” . </a:t>
            </a:r>
            <a:endParaRPr lang="en-AU" dirty="0" smtClean="0"/>
          </a:p>
          <a:p>
            <a:pPr lvl="0"/>
            <a:r>
              <a:rPr lang="en-AU" dirty="0" smtClean="0"/>
              <a:t>Anger </a:t>
            </a:r>
            <a:r>
              <a:rPr lang="en-AU" dirty="0"/>
              <a:t>is normal, but violence is a choice, like any behaviour.  </a:t>
            </a:r>
          </a:p>
          <a:p>
            <a:pPr lvl="0"/>
            <a:r>
              <a:rPr lang="en-AU" dirty="0"/>
              <a:t>It’s up to everyone to take responsibility not to use violence.</a:t>
            </a:r>
          </a:p>
          <a:p>
            <a:pPr lvl="0"/>
            <a:r>
              <a:rPr lang="en-AU" dirty="0" smtClean="0"/>
              <a:t>Australians </a:t>
            </a:r>
            <a:r>
              <a:rPr lang="en-AU" dirty="0"/>
              <a:t>can use </a:t>
            </a:r>
            <a:r>
              <a:rPr lang="en-AU" u="sng" dirty="0">
                <a:hlinkClick r:id="rId3"/>
              </a:rPr>
              <a:t>https://www.1800respect.org.au</a:t>
            </a:r>
            <a:r>
              <a:rPr lang="en-AU" dirty="0"/>
              <a:t> or </a:t>
            </a:r>
            <a:r>
              <a:rPr lang="en-AU" dirty="0" smtClean="0"/>
              <a:t>resources at the end.</a:t>
            </a:r>
          </a:p>
          <a:p>
            <a:pPr lvl="0"/>
            <a:r>
              <a:rPr lang="en-AU" dirty="0" smtClean="0"/>
              <a:t>Anyone can google “help family conflict” or “help family violence”.</a:t>
            </a:r>
            <a:endParaRPr lang="en-AU" dirty="0"/>
          </a:p>
          <a:p>
            <a:pPr lvl="0"/>
            <a:r>
              <a:rPr lang="en-AU" dirty="0" smtClean="0"/>
              <a:t>And this </a:t>
            </a:r>
            <a:r>
              <a:rPr lang="en-AU" dirty="0"/>
              <a:t>resource focuses on family conflict and anger management, but anger is just one piece of the puzzle.  There can be a pattern of coldness, sarcasm, and </a:t>
            </a:r>
            <a:r>
              <a:rPr lang="en-AU" dirty="0" err="1"/>
              <a:t>controllingness</a:t>
            </a:r>
            <a:r>
              <a:rPr lang="en-AU" dirty="0"/>
              <a:t> too, for example. To find out more, </a:t>
            </a:r>
            <a:r>
              <a:rPr lang="en-AU" dirty="0">
                <a:hlinkClick r:id="rId4"/>
              </a:rPr>
              <a:t>https://www.ntv.org.au/about-family-violence/</a:t>
            </a:r>
            <a:r>
              <a:rPr lang="en-AU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6133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Autofit/>
          </a:bodyPr>
          <a:lstStyle/>
          <a:p>
            <a:r>
              <a:rPr lang="en-US" sz="3600" dirty="0" smtClean="0"/>
              <a:t>Choices to calm down when </a:t>
            </a:r>
            <a:r>
              <a:rPr lang="en-US" sz="3600" dirty="0"/>
              <a:t>we’re </a:t>
            </a:r>
            <a:r>
              <a:rPr lang="en-US" sz="3600" dirty="0" smtClean="0"/>
              <a:t> starting to feel overwhelmed</a:t>
            </a:r>
            <a:r>
              <a:rPr lang="en-US" sz="3600" dirty="0"/>
              <a:t>, angry or frustrated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655474"/>
              </p:ext>
            </p:extLst>
          </p:nvPr>
        </p:nvGraphicFramePr>
        <p:xfrm>
          <a:off x="5181601" y="2214748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431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393481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How others might help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81601" y="2214748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30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Choices to manage </a:t>
            </a:r>
            <a:r>
              <a:rPr lang="en-US" dirty="0"/>
              <a:t>the </a:t>
            </a:r>
            <a:r>
              <a:rPr lang="en-US" dirty="0" smtClean="0"/>
              <a:t>build-up of tension</a:t>
            </a:r>
            <a:endParaRPr lang="en-US" dirty="0"/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9998746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207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2" y="259265"/>
            <a:ext cx="6368142" cy="1450757"/>
          </a:xfrm>
        </p:spPr>
        <p:txBody>
          <a:bodyPr>
            <a:normAutofit/>
          </a:bodyPr>
          <a:lstStyle/>
          <a:p>
            <a:r>
              <a:rPr lang="en-US" dirty="0"/>
              <a:t>How others might </a:t>
            </a:r>
            <a:r>
              <a:rPr lang="en-US" dirty="0" smtClean="0"/>
              <a:t>help to avoid the build-up</a:t>
            </a:r>
            <a:endParaRPr lang="en-US" dirty="0"/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63198" y="0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161393" y="2717929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206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368142" cy="145075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Choose to think </a:t>
            </a:r>
            <a:r>
              <a:rPr lang="en-US" dirty="0"/>
              <a:t>differently about “triggers”</a:t>
            </a:r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5503182"/>
              </p:ext>
            </p:extLst>
          </p:nvPr>
        </p:nvGraphicFramePr>
        <p:xfrm>
          <a:off x="5181601" y="2198914"/>
          <a:ext cx="6368142" cy="367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00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39E06-B884-48E2-A024-042AA6CB0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4723" y="385564"/>
            <a:ext cx="6697682" cy="1450757"/>
          </a:xfrm>
        </p:spPr>
        <p:txBody>
          <a:bodyPr>
            <a:normAutofit fontScale="90000"/>
          </a:bodyPr>
          <a:lstStyle/>
          <a:p>
            <a:r>
              <a:rPr lang="en-US" dirty="0"/>
              <a:t>How others might </a:t>
            </a:r>
            <a:r>
              <a:rPr lang="en-US" dirty="0" smtClean="0"/>
              <a:t>help to think differently about triggers</a:t>
            </a:r>
            <a:endParaRPr lang="en-US" dirty="0"/>
          </a:p>
        </p:txBody>
      </p:sp>
      <p:pic>
        <p:nvPicPr>
          <p:cNvPr id="4" name="Picture 3" descr="A picture containing blur">
            <a:extLst>
              <a:ext uri="{FF2B5EF4-FFF2-40B4-BE49-F238E27FC236}">
                <a16:creationId xmlns:a16="http://schemas.microsoft.com/office/drawing/2014/main" id="{51D0BB9D-60FE-41CF-87D6-6A4361394E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38" r="24711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graphicFrame>
        <p:nvGraphicFramePr>
          <p:cNvPr id="5" name="Content Placeholder 2" descr="icon circle label list SmartArt">
            <a:extLst>
              <a:ext uri="{FF2B5EF4-FFF2-40B4-BE49-F238E27FC236}">
                <a16:creationId xmlns:a16="http://schemas.microsoft.com/office/drawing/2014/main" id="{6AD0D85D-BF36-4325-B97D-1085C7E5B13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08993" y="2206299"/>
          <a:ext cx="6595178" cy="455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9053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451C01-71EB-4236-9458-377C31D5C0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5550B3-F1C0-4D73-82FC-DDABEC8F095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226911E-AE6C-4963-864C-FEDEB2DC77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 design</Template>
  <TotalTime>0</TotalTime>
  <Words>928</Words>
  <Application>Microsoft Office PowerPoint</Application>
  <PresentationFormat>Widescreen</PresentationFormat>
  <Paragraphs>123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Avoiding explosive conflict  - Evidence-based advice for families</vt:lpstr>
      <vt:lpstr>Outline</vt:lpstr>
      <vt:lpstr>A word about anger and violence:</vt:lpstr>
      <vt:lpstr>Choices to calm down when we’re  starting to feel overwhelmed, angry or frustrated</vt:lpstr>
      <vt:lpstr>How others might help</vt:lpstr>
      <vt:lpstr>Choices to manage the build-up of tension</vt:lpstr>
      <vt:lpstr>How others might help to avoid the build-up</vt:lpstr>
      <vt:lpstr>Choose to think differently about “triggers”</vt:lpstr>
      <vt:lpstr>How others might help to think differently about triggers</vt:lpstr>
      <vt:lpstr>What makes it worse</vt:lpstr>
      <vt:lpstr>Before, During, and After</vt:lpstr>
      <vt:lpstr>Some Australian resources</vt:lpstr>
      <vt:lpstr>And one more time ..</vt:lpstr>
      <vt:lpstr>Acknowledgements</vt:lpstr>
      <vt:lpstr>PDFs, other resources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2020-04-06T02:43:13Z</dcterms:created>
  <dcterms:modified xsi:type="dcterms:W3CDTF">2020-04-17T03:45:41Z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